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94" r:id="rId2"/>
  </p:sldMasterIdLst>
  <p:notesMasterIdLst>
    <p:notesMasterId r:id="rId26"/>
  </p:notesMasterIdLst>
  <p:sldIdLst>
    <p:sldId id="256" r:id="rId3"/>
    <p:sldId id="257" r:id="rId4"/>
    <p:sldId id="258" r:id="rId5"/>
    <p:sldId id="259" r:id="rId6"/>
    <p:sldId id="263" r:id="rId7"/>
    <p:sldId id="264" r:id="rId8"/>
    <p:sldId id="267" r:id="rId9"/>
    <p:sldId id="266" r:id="rId10"/>
    <p:sldId id="260" r:id="rId11"/>
    <p:sldId id="271" r:id="rId12"/>
    <p:sldId id="272" r:id="rId13"/>
    <p:sldId id="282" r:id="rId14"/>
    <p:sldId id="283" r:id="rId15"/>
    <p:sldId id="284" r:id="rId16"/>
    <p:sldId id="287" r:id="rId17"/>
    <p:sldId id="285" r:id="rId18"/>
    <p:sldId id="290" r:id="rId19"/>
    <p:sldId id="292" r:id="rId20"/>
    <p:sldId id="293" r:id="rId21"/>
    <p:sldId id="275" r:id="rId22"/>
    <p:sldId id="268" r:id="rId23"/>
    <p:sldId id="269" r:id="rId24"/>
    <p:sldId id="278" r:id="rId2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49" autoAdjust="0"/>
    <p:restoredTop sz="93602"/>
  </p:normalViewPr>
  <p:slideViewPr>
    <p:cSldViewPr snapToGrid="0" snapToObjects="1">
      <p:cViewPr varScale="1">
        <p:scale>
          <a:sx n="66" d="100"/>
          <a:sy n="66" d="100"/>
        </p:scale>
        <p:origin x="63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331E52-38EA-47DD-B766-09862B776630}" type="datetimeFigureOut">
              <a:rPr lang="zh-CN" altLang="en-US" smtClean="0"/>
              <a:t>2022/7/4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22C318-961E-46AA-BFC2-40B7A874226E}" type="slidenum">
              <a:rPr lang="zh-CN" altLang="en-US" smtClean="0"/>
              <a:t>‹#›</a:t>
            </a:fld>
            <a:endParaRPr lang="zh-CN" altLang="en-US"/>
          </a:p>
        </p:txBody>
      </p:sp>
    </p:spTree>
    <p:extLst>
      <p:ext uri="{BB962C8B-B14F-4D97-AF65-F5344CB8AC3E}">
        <p14:creationId xmlns:p14="http://schemas.microsoft.com/office/powerpoint/2010/main" val="15047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t>1</a:t>
            </a:fld>
            <a:endParaRPr lang="zh-CN" altLang="en-US"/>
          </a:p>
        </p:txBody>
      </p:sp>
    </p:spTree>
    <p:extLst>
      <p:ext uri="{BB962C8B-B14F-4D97-AF65-F5344CB8AC3E}">
        <p14:creationId xmlns:p14="http://schemas.microsoft.com/office/powerpoint/2010/main" val="1358913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t>10</a:t>
            </a:fld>
            <a:endParaRPr lang="zh-CN" altLang="en-US"/>
          </a:p>
        </p:txBody>
      </p:sp>
    </p:spTree>
    <p:extLst>
      <p:ext uri="{BB962C8B-B14F-4D97-AF65-F5344CB8AC3E}">
        <p14:creationId xmlns:p14="http://schemas.microsoft.com/office/powerpoint/2010/main" val="420468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t>11</a:t>
            </a:fld>
            <a:endParaRPr lang="zh-CN" altLang="en-US"/>
          </a:p>
        </p:txBody>
      </p:sp>
    </p:spTree>
    <p:extLst>
      <p:ext uri="{BB962C8B-B14F-4D97-AF65-F5344CB8AC3E}">
        <p14:creationId xmlns:p14="http://schemas.microsoft.com/office/powerpoint/2010/main" val="2883433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t>20</a:t>
            </a:fld>
            <a:endParaRPr lang="zh-CN" altLang="en-US"/>
          </a:p>
        </p:txBody>
      </p:sp>
    </p:spTree>
    <p:extLst>
      <p:ext uri="{BB962C8B-B14F-4D97-AF65-F5344CB8AC3E}">
        <p14:creationId xmlns:p14="http://schemas.microsoft.com/office/powerpoint/2010/main" val="4147172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t>21</a:t>
            </a:fld>
            <a:endParaRPr lang="zh-CN" altLang="en-US"/>
          </a:p>
        </p:txBody>
      </p:sp>
    </p:spTree>
    <p:extLst>
      <p:ext uri="{BB962C8B-B14F-4D97-AF65-F5344CB8AC3E}">
        <p14:creationId xmlns:p14="http://schemas.microsoft.com/office/powerpoint/2010/main" val="3764762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t>22</a:t>
            </a:fld>
            <a:endParaRPr lang="zh-CN" altLang="en-US"/>
          </a:p>
        </p:txBody>
      </p:sp>
    </p:spTree>
    <p:extLst>
      <p:ext uri="{BB962C8B-B14F-4D97-AF65-F5344CB8AC3E}">
        <p14:creationId xmlns:p14="http://schemas.microsoft.com/office/powerpoint/2010/main" val="4153505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t>23</a:t>
            </a:fld>
            <a:endParaRPr lang="zh-CN" altLang="en-US"/>
          </a:p>
        </p:txBody>
      </p:sp>
    </p:spTree>
    <p:extLst>
      <p:ext uri="{BB962C8B-B14F-4D97-AF65-F5344CB8AC3E}">
        <p14:creationId xmlns:p14="http://schemas.microsoft.com/office/powerpoint/2010/main" val="548528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t>2</a:t>
            </a:fld>
            <a:endParaRPr lang="zh-CN" altLang="en-US"/>
          </a:p>
        </p:txBody>
      </p:sp>
    </p:spTree>
    <p:extLst>
      <p:ext uri="{BB962C8B-B14F-4D97-AF65-F5344CB8AC3E}">
        <p14:creationId xmlns:p14="http://schemas.microsoft.com/office/powerpoint/2010/main" val="1173775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t>3</a:t>
            </a:fld>
            <a:endParaRPr lang="zh-CN" altLang="en-US"/>
          </a:p>
        </p:txBody>
      </p:sp>
    </p:spTree>
    <p:extLst>
      <p:ext uri="{BB962C8B-B14F-4D97-AF65-F5344CB8AC3E}">
        <p14:creationId xmlns:p14="http://schemas.microsoft.com/office/powerpoint/2010/main" val="2150916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t>4</a:t>
            </a:fld>
            <a:endParaRPr lang="zh-CN" altLang="en-US"/>
          </a:p>
        </p:txBody>
      </p:sp>
    </p:spTree>
    <p:extLst>
      <p:ext uri="{BB962C8B-B14F-4D97-AF65-F5344CB8AC3E}">
        <p14:creationId xmlns:p14="http://schemas.microsoft.com/office/powerpoint/2010/main" val="482651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t>5</a:t>
            </a:fld>
            <a:endParaRPr lang="zh-CN" altLang="en-US"/>
          </a:p>
        </p:txBody>
      </p:sp>
    </p:spTree>
    <p:extLst>
      <p:ext uri="{BB962C8B-B14F-4D97-AF65-F5344CB8AC3E}">
        <p14:creationId xmlns:p14="http://schemas.microsoft.com/office/powerpoint/2010/main" val="1531302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t>6</a:t>
            </a:fld>
            <a:endParaRPr lang="zh-CN" altLang="en-US"/>
          </a:p>
        </p:txBody>
      </p:sp>
    </p:spTree>
    <p:extLst>
      <p:ext uri="{BB962C8B-B14F-4D97-AF65-F5344CB8AC3E}">
        <p14:creationId xmlns:p14="http://schemas.microsoft.com/office/powerpoint/2010/main" val="348084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t>7</a:t>
            </a:fld>
            <a:endParaRPr lang="zh-CN" altLang="en-US"/>
          </a:p>
        </p:txBody>
      </p:sp>
    </p:spTree>
    <p:extLst>
      <p:ext uri="{BB962C8B-B14F-4D97-AF65-F5344CB8AC3E}">
        <p14:creationId xmlns:p14="http://schemas.microsoft.com/office/powerpoint/2010/main" val="2151293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t>8</a:t>
            </a:fld>
            <a:endParaRPr lang="zh-CN" altLang="en-US"/>
          </a:p>
        </p:txBody>
      </p:sp>
    </p:spTree>
    <p:extLst>
      <p:ext uri="{BB962C8B-B14F-4D97-AF65-F5344CB8AC3E}">
        <p14:creationId xmlns:p14="http://schemas.microsoft.com/office/powerpoint/2010/main" val="3482980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t>9</a:t>
            </a:fld>
            <a:endParaRPr lang="zh-CN" altLang="en-US"/>
          </a:p>
        </p:txBody>
      </p:sp>
    </p:spTree>
    <p:extLst>
      <p:ext uri="{BB962C8B-B14F-4D97-AF65-F5344CB8AC3E}">
        <p14:creationId xmlns:p14="http://schemas.microsoft.com/office/powerpoint/2010/main" val="2630116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jpg"/><Relationship Id="rId7"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hyperlink" Target="http://www.officeplus.cn/Template/Home.shtml" TargetMode="Externa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900948" y="0"/>
            <a:ext cx="10390104" cy="6858000"/>
          </a:xfrm>
          <a:prstGeom prst="rect">
            <a:avLst/>
          </a:prstGeom>
          <a:solidFill>
            <a:srgbClr val="3D476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矩形 3"/>
          <p:cNvSpPr/>
          <p:nvPr userDrawn="1"/>
        </p:nvSpPr>
        <p:spPr>
          <a:xfrm>
            <a:off x="1466934" y="2089370"/>
            <a:ext cx="10390104" cy="4171265"/>
          </a:xfrm>
          <a:prstGeom prst="rect">
            <a:avLst/>
          </a:prstGeom>
          <a:solidFill>
            <a:schemeClr val="accent1">
              <a:lumMod val="75000"/>
            </a:schemeClr>
          </a:solidFill>
          <a:ln>
            <a:noFill/>
          </a:ln>
          <a:effectLst>
            <a:outerShdw blurRad="254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矩形 4"/>
          <p:cNvSpPr/>
          <p:nvPr userDrawn="1"/>
        </p:nvSpPr>
        <p:spPr>
          <a:xfrm>
            <a:off x="334963" y="1682182"/>
            <a:ext cx="9675039" cy="2759911"/>
          </a:xfrm>
          <a:prstGeom prst="rect">
            <a:avLst/>
          </a:prstGeom>
          <a:solidFill>
            <a:schemeClr val="bg1"/>
          </a:solidFill>
          <a:ln>
            <a:noFill/>
          </a:ln>
          <a:effectLst>
            <a:outerShdw blurRad="254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 name="文本占位符 10"/>
          <p:cNvSpPr>
            <a:spLocks noGrp="1"/>
          </p:cNvSpPr>
          <p:nvPr>
            <p:ph type="body" sz="quarter" idx="10"/>
          </p:nvPr>
        </p:nvSpPr>
        <p:spPr>
          <a:xfrm>
            <a:off x="605484" y="1962103"/>
            <a:ext cx="9110015" cy="2214314"/>
          </a:xfrm>
          <a:prstGeom prst="rect">
            <a:avLst/>
          </a:prstGeom>
        </p:spPr>
        <p:txBody>
          <a:bodyPr/>
          <a:lstStyle>
            <a:lvl1pPr marL="0" indent="0">
              <a:lnSpc>
                <a:spcPct val="100000"/>
              </a:lnSpc>
              <a:buNone/>
              <a:defRPr sz="6600" b="1">
                <a:solidFill>
                  <a:schemeClr val="tx2"/>
                </a:solidFill>
              </a:defRPr>
            </a:lvl1pPr>
          </a:lstStyle>
          <a:p>
            <a:pPr lvl="0"/>
            <a:r>
              <a:rPr kumimoji="1" lang="zh-CN" altLang="en-US"/>
              <a:t>单击此处编辑母版文本样式</a:t>
            </a:r>
          </a:p>
        </p:txBody>
      </p:sp>
      <p:sp>
        <p:nvSpPr>
          <p:cNvPr id="12" name="文本占位符 10"/>
          <p:cNvSpPr>
            <a:spLocks noGrp="1"/>
          </p:cNvSpPr>
          <p:nvPr>
            <p:ph type="body" sz="quarter" idx="11"/>
          </p:nvPr>
        </p:nvSpPr>
        <p:spPr>
          <a:xfrm>
            <a:off x="1657997" y="4583605"/>
            <a:ext cx="8057501" cy="374158"/>
          </a:xfrm>
          <a:prstGeom prst="rect">
            <a:avLst/>
          </a:prstGeom>
        </p:spPr>
        <p:txBody>
          <a:bodyPr/>
          <a:lstStyle>
            <a:lvl1pPr marL="0" indent="0">
              <a:lnSpc>
                <a:spcPct val="100000"/>
              </a:lnSpc>
              <a:buNone/>
              <a:defRPr sz="1800" b="1">
                <a:solidFill>
                  <a:schemeClr val="bg1"/>
                </a:solidFill>
              </a:defRPr>
            </a:lvl1pPr>
          </a:lstStyle>
          <a:p>
            <a:pPr lvl="0"/>
            <a:r>
              <a:rPr kumimoji="1" lang="zh-CN" altLang="en-US"/>
              <a:t>单击此处编辑母版文本样式</a:t>
            </a:r>
          </a:p>
        </p:txBody>
      </p:sp>
      <p:sp>
        <p:nvSpPr>
          <p:cNvPr id="13" name="文本占位符 10"/>
          <p:cNvSpPr>
            <a:spLocks noGrp="1"/>
          </p:cNvSpPr>
          <p:nvPr>
            <p:ph type="body" sz="quarter" idx="12"/>
          </p:nvPr>
        </p:nvSpPr>
        <p:spPr>
          <a:xfrm>
            <a:off x="1657996" y="4957763"/>
            <a:ext cx="8057501" cy="374158"/>
          </a:xfrm>
          <a:prstGeom prst="rect">
            <a:avLst/>
          </a:prstGeom>
        </p:spPr>
        <p:txBody>
          <a:bodyPr/>
          <a:lstStyle>
            <a:lvl1pPr marL="0" indent="0">
              <a:lnSpc>
                <a:spcPct val="100000"/>
              </a:lnSpc>
              <a:buNone/>
              <a:defRPr sz="1800" b="0">
                <a:solidFill>
                  <a:schemeClr val="bg1"/>
                </a:solidFill>
              </a:defRPr>
            </a:lvl1pPr>
          </a:lstStyle>
          <a:p>
            <a:pPr lvl="0"/>
            <a:r>
              <a:rPr kumimoji="1" lang="zh-CN" altLang="en-US"/>
              <a:t>单击此处编辑母版文本样式</a:t>
            </a:r>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4">
    <p:bg>
      <p:bgPr>
        <a:solidFill>
          <a:schemeClr val="accent1"/>
        </a:solidFill>
        <a:effectLst/>
      </p:bgPr>
    </p:bg>
    <p:spTree>
      <p:nvGrpSpPr>
        <p:cNvPr id="1" name=""/>
        <p:cNvGrpSpPr/>
        <p:nvPr/>
      </p:nvGrpSpPr>
      <p:grpSpPr>
        <a:xfrm>
          <a:off x="0" y="0"/>
          <a:ext cx="0" cy="0"/>
          <a:chOff x="0" y="0"/>
          <a:chExt cx="0" cy="0"/>
        </a:xfrm>
      </p:grpSpPr>
      <p:sp>
        <p:nvSpPr>
          <p:cNvPr id="4" name="剪去对角的矩形 3"/>
          <p:cNvSpPr/>
          <p:nvPr userDrawn="1"/>
        </p:nvSpPr>
        <p:spPr>
          <a:xfrm>
            <a:off x="0" y="0"/>
            <a:ext cx="12192000" cy="6858000"/>
          </a:xfrm>
          <a:prstGeom prst="snip2DiagRect">
            <a:avLst>
              <a:gd name="adj1" fmla="val 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248444" y="233872"/>
            <a:ext cx="11695112" cy="6390256"/>
          </a:xfrm>
          <a:prstGeom prst="rect">
            <a:avLst/>
          </a:prstGeom>
          <a:solidFill>
            <a:schemeClr val="bg1"/>
          </a:solidFill>
          <a:ln>
            <a:noFill/>
          </a:ln>
          <a:effectLst>
            <a:outerShdw blurRad="254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6" name="直接连接符 4"/>
          <p:cNvCxnSpPr/>
          <p:nvPr userDrawn="1"/>
        </p:nvCxnSpPr>
        <p:spPr>
          <a:xfrm flipH="1">
            <a:off x="633271" y="450523"/>
            <a:ext cx="4123266"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7" name="直接连接符 24"/>
          <p:cNvCxnSpPr/>
          <p:nvPr userDrawn="1"/>
        </p:nvCxnSpPr>
        <p:spPr>
          <a:xfrm>
            <a:off x="7435464" y="450523"/>
            <a:ext cx="4123266"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8" name="文本占位符 10"/>
          <p:cNvSpPr>
            <a:spLocks noGrp="1"/>
          </p:cNvSpPr>
          <p:nvPr userDrawn="1">
            <p:ph type="body" sz="quarter" idx="12"/>
          </p:nvPr>
        </p:nvSpPr>
        <p:spPr>
          <a:xfrm>
            <a:off x="4881198" y="263444"/>
            <a:ext cx="2429604" cy="374158"/>
          </a:xfrm>
          <a:prstGeom prst="rect">
            <a:avLst/>
          </a:prstGeom>
        </p:spPr>
        <p:txBody>
          <a:bodyPr/>
          <a:lstStyle>
            <a:lvl1pPr marL="0" indent="0" algn="ctr">
              <a:lnSpc>
                <a:spcPct val="100000"/>
              </a:lnSpc>
              <a:buNone/>
              <a:defRPr sz="1800" b="0">
                <a:solidFill>
                  <a:schemeClr val="tx2"/>
                </a:solidFill>
              </a:defRPr>
            </a:lvl1pPr>
          </a:lstStyle>
          <a:p>
            <a:pPr lvl="0"/>
            <a:r>
              <a:rPr kumimoji="1" lang="zh-CN" altLang="en-US"/>
              <a:t>单击此处编辑母版文本样式</a:t>
            </a:r>
          </a:p>
        </p:txBody>
      </p:sp>
      <p:sp>
        <p:nvSpPr>
          <p:cNvPr id="9" name="矩形 8"/>
          <p:cNvSpPr/>
          <p:nvPr userDrawn="1"/>
        </p:nvSpPr>
        <p:spPr>
          <a:xfrm>
            <a:off x="248444" y="2357437"/>
            <a:ext cx="11695112" cy="21431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7905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49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ea typeface="宋体" panose="02010600030101010101" pitchFamily="2" charset="-122"/>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ea typeface="宋体" panose="02010600030101010101" pitchFamily="2"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726537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模板使用技巧</a:t>
            </a:r>
            <a:r>
              <a:rPr kumimoji="0" lang="en-US" altLang="zh-CN"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 1</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1" lang="en-US" altLang="zh-CN"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一键调整模板颜色</a:t>
            </a:r>
            <a:endParaRPr kumimoji="0" 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选择“设计”</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“变体”</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“颜色”；</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选择你喜欢的颜色搭配，模板一秒调整为你选颜色。</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82482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模板使用技巧</a:t>
            </a:r>
            <a:r>
              <a:rPr kumimoji="0" lang="en-US" altLang="zh-CN"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 2</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1" lang="en-US" altLang="zh-CN"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随时添加模板样式</a:t>
            </a:r>
            <a:endParaRPr kumimoji="0" 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选择“开始”</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“新建幻灯片”；</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选择你需要的页面，如封面页，目录页，副标题页，内容页等</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493673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办公模板更新</a:t>
            </a:r>
            <a:endParaRPr kumimoji="0" lang="en-US" altLang="zh-CN"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微软</a:t>
            </a:r>
            <a:endParaRPr kumimoji="0" lang="en-US" altLang="zh-CN"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微信扫码关注</a:t>
            </a:r>
            <a:endPar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微软</a:t>
            </a:r>
            <a:r>
              <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Office</a:t>
            </a: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文档 」服务号</a:t>
            </a:r>
            <a:endPar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015243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30000"/>
              </a:lnSpc>
              <a:spcBef>
                <a:spcPts val="600"/>
              </a:spcBef>
              <a:spcAft>
                <a:spcPts val="0"/>
              </a:spcAft>
              <a:buClrTx/>
              <a:buSzTx/>
              <a:buFontTx/>
              <a:buNone/>
              <a:tabLst/>
              <a:defRPr/>
            </a:pPr>
            <a:r>
              <a:rPr kumimoji="0" lang="zh-CN" altLang="en-US" sz="3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 微信扫描小程序码，使用微软移动办公黑科技 </a:t>
            </a:r>
            <a:endParaRPr kumimoji="0" lang="en-US" sz="3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在微信访问</a:t>
            </a:r>
            <a:r>
              <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OneDrive</a:t>
            </a:r>
          </a:p>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a:t>
            </a:r>
            <a:r>
              <a:rPr kumimoji="0" lang="en-US" altLang="zh-CN"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Office</a:t>
            </a: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文档 」</a:t>
            </a:r>
            <a:endParaRPr kumimoji="0" lang="en-US" sz="20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让你的文档会说话</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你的文档创作小助手</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72890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900948" y="0"/>
            <a:ext cx="10390104"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矩形 2"/>
          <p:cNvSpPr/>
          <p:nvPr userDrawn="1"/>
        </p:nvSpPr>
        <p:spPr>
          <a:xfrm>
            <a:off x="900949" y="0"/>
            <a:ext cx="5356976" cy="6858000"/>
          </a:xfrm>
          <a:prstGeom prst="rect">
            <a:avLst/>
          </a:prstGeom>
          <a:solidFill>
            <a:schemeClr val="bg1"/>
          </a:solidFill>
          <a:ln>
            <a:noFill/>
          </a:ln>
          <a:effectLst>
            <a:outerShdw blurRad="254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占位符 10"/>
          <p:cNvSpPr>
            <a:spLocks noGrp="1"/>
          </p:cNvSpPr>
          <p:nvPr>
            <p:ph type="body" sz="quarter" idx="11"/>
          </p:nvPr>
        </p:nvSpPr>
        <p:spPr>
          <a:xfrm>
            <a:off x="6982707" y="1509022"/>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p>
        </p:txBody>
      </p:sp>
      <p:sp>
        <p:nvSpPr>
          <p:cNvPr id="15" name="文本占位符 10"/>
          <p:cNvSpPr>
            <a:spLocks noGrp="1"/>
          </p:cNvSpPr>
          <p:nvPr>
            <p:ph type="body" sz="quarter" idx="12"/>
          </p:nvPr>
        </p:nvSpPr>
        <p:spPr>
          <a:xfrm>
            <a:off x="6982707" y="3238028"/>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p>
        </p:txBody>
      </p:sp>
      <p:sp>
        <p:nvSpPr>
          <p:cNvPr id="16" name="文本占位符 10"/>
          <p:cNvSpPr>
            <a:spLocks noGrp="1"/>
          </p:cNvSpPr>
          <p:nvPr>
            <p:ph type="body" sz="quarter" idx="13"/>
          </p:nvPr>
        </p:nvSpPr>
        <p:spPr>
          <a:xfrm>
            <a:off x="6982707" y="4967033"/>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p>
        </p:txBody>
      </p:sp>
      <p:sp>
        <p:nvSpPr>
          <p:cNvPr id="17" name="文本占位符 10"/>
          <p:cNvSpPr>
            <a:spLocks noGrp="1"/>
          </p:cNvSpPr>
          <p:nvPr>
            <p:ph type="body" sz="quarter" idx="14" hasCustomPrompt="1"/>
          </p:nvPr>
        </p:nvSpPr>
        <p:spPr>
          <a:xfrm>
            <a:off x="2210659" y="2616240"/>
            <a:ext cx="2737556" cy="1391676"/>
          </a:xfrm>
          <a:prstGeom prst="rect">
            <a:avLst/>
          </a:prstGeom>
        </p:spPr>
        <p:txBody>
          <a:bodyPr/>
          <a:lstStyle>
            <a:lvl1pPr marL="0" indent="0" algn="ctr">
              <a:lnSpc>
                <a:spcPct val="100000"/>
              </a:lnSpc>
              <a:buNone/>
              <a:defRPr sz="8000" b="1">
                <a:solidFill>
                  <a:schemeClr val="tx2"/>
                </a:solidFill>
              </a:defRPr>
            </a:lvl1pPr>
          </a:lstStyle>
          <a:p>
            <a:pPr lvl="0"/>
            <a:r>
              <a:rPr kumimoji="1" lang="zh-CN" altLang="en-US"/>
              <a:t>标题</a:t>
            </a:r>
          </a:p>
        </p:txBody>
      </p:sp>
    </p:spTree>
    <p:extLst>
      <p:ext uri="{BB962C8B-B14F-4D97-AF65-F5344CB8AC3E}">
        <p14:creationId xmlns:p14="http://schemas.microsoft.com/office/powerpoint/2010/main" val="1670484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900948" y="0"/>
            <a:ext cx="10390104"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矩形 2"/>
          <p:cNvSpPr/>
          <p:nvPr userDrawn="1"/>
        </p:nvSpPr>
        <p:spPr>
          <a:xfrm>
            <a:off x="900949" y="0"/>
            <a:ext cx="5356976" cy="6858000"/>
          </a:xfrm>
          <a:prstGeom prst="rect">
            <a:avLst/>
          </a:prstGeom>
          <a:solidFill>
            <a:schemeClr val="bg1"/>
          </a:solidFill>
          <a:ln>
            <a:noFill/>
          </a:ln>
          <a:effectLst>
            <a:outerShdw blurRad="254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占位符 10"/>
          <p:cNvSpPr>
            <a:spLocks noGrp="1"/>
          </p:cNvSpPr>
          <p:nvPr>
            <p:ph type="body" sz="quarter" idx="11"/>
          </p:nvPr>
        </p:nvSpPr>
        <p:spPr>
          <a:xfrm>
            <a:off x="6982706" y="1509022"/>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p>
        </p:txBody>
      </p:sp>
      <p:sp>
        <p:nvSpPr>
          <p:cNvPr id="15" name="文本占位符 10"/>
          <p:cNvSpPr>
            <a:spLocks noGrp="1"/>
          </p:cNvSpPr>
          <p:nvPr>
            <p:ph type="body" sz="quarter" idx="12"/>
          </p:nvPr>
        </p:nvSpPr>
        <p:spPr>
          <a:xfrm>
            <a:off x="6982706" y="2661692"/>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p>
        </p:txBody>
      </p:sp>
      <p:sp>
        <p:nvSpPr>
          <p:cNvPr id="16" name="文本占位符 10"/>
          <p:cNvSpPr>
            <a:spLocks noGrp="1"/>
          </p:cNvSpPr>
          <p:nvPr>
            <p:ph type="body" sz="quarter" idx="13"/>
          </p:nvPr>
        </p:nvSpPr>
        <p:spPr>
          <a:xfrm>
            <a:off x="6982706" y="4967033"/>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p>
        </p:txBody>
      </p:sp>
      <p:sp>
        <p:nvSpPr>
          <p:cNvPr id="17" name="文本占位符 10"/>
          <p:cNvSpPr>
            <a:spLocks noGrp="1"/>
          </p:cNvSpPr>
          <p:nvPr>
            <p:ph type="body" sz="quarter" idx="14" hasCustomPrompt="1"/>
          </p:nvPr>
        </p:nvSpPr>
        <p:spPr>
          <a:xfrm>
            <a:off x="2210659" y="2616240"/>
            <a:ext cx="2737556" cy="1391676"/>
          </a:xfrm>
          <a:prstGeom prst="rect">
            <a:avLst/>
          </a:prstGeom>
        </p:spPr>
        <p:txBody>
          <a:bodyPr/>
          <a:lstStyle>
            <a:lvl1pPr marL="0" indent="0" algn="ctr">
              <a:lnSpc>
                <a:spcPct val="100000"/>
              </a:lnSpc>
              <a:buNone/>
              <a:defRPr sz="8000" b="1">
                <a:solidFill>
                  <a:schemeClr val="tx2"/>
                </a:solidFill>
              </a:defRPr>
            </a:lvl1pPr>
          </a:lstStyle>
          <a:p>
            <a:pPr lvl="0"/>
            <a:r>
              <a:rPr kumimoji="1" lang="zh-CN" altLang="en-US"/>
              <a:t>标题</a:t>
            </a:r>
          </a:p>
        </p:txBody>
      </p:sp>
      <p:sp>
        <p:nvSpPr>
          <p:cNvPr id="8" name="文本占位符 10"/>
          <p:cNvSpPr>
            <a:spLocks noGrp="1"/>
          </p:cNvSpPr>
          <p:nvPr>
            <p:ph type="body" sz="quarter" idx="15"/>
          </p:nvPr>
        </p:nvSpPr>
        <p:spPr>
          <a:xfrm>
            <a:off x="6982706" y="3814362"/>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p>
        </p:txBody>
      </p:sp>
    </p:spTree>
    <p:extLst>
      <p:ext uri="{BB962C8B-B14F-4D97-AF65-F5344CB8AC3E}">
        <p14:creationId xmlns:p14="http://schemas.microsoft.com/office/powerpoint/2010/main" val="205399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900948" y="0"/>
            <a:ext cx="10390104"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矩形 2"/>
          <p:cNvSpPr/>
          <p:nvPr userDrawn="1"/>
        </p:nvSpPr>
        <p:spPr>
          <a:xfrm>
            <a:off x="900949" y="0"/>
            <a:ext cx="5356976" cy="6858000"/>
          </a:xfrm>
          <a:prstGeom prst="rect">
            <a:avLst/>
          </a:prstGeom>
          <a:solidFill>
            <a:schemeClr val="bg1"/>
          </a:solidFill>
          <a:ln>
            <a:noFill/>
          </a:ln>
          <a:effectLst>
            <a:outerShdw blurRad="254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占位符 10"/>
          <p:cNvSpPr>
            <a:spLocks noGrp="1"/>
          </p:cNvSpPr>
          <p:nvPr>
            <p:ph type="body" sz="quarter" idx="11"/>
          </p:nvPr>
        </p:nvSpPr>
        <p:spPr>
          <a:xfrm>
            <a:off x="6982706" y="1250546"/>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p>
        </p:txBody>
      </p:sp>
      <p:sp>
        <p:nvSpPr>
          <p:cNvPr id="15" name="文本占位符 10"/>
          <p:cNvSpPr>
            <a:spLocks noGrp="1"/>
          </p:cNvSpPr>
          <p:nvPr>
            <p:ph type="body" sz="quarter" idx="12"/>
          </p:nvPr>
        </p:nvSpPr>
        <p:spPr>
          <a:xfrm>
            <a:off x="6982706" y="3144508"/>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p>
        </p:txBody>
      </p:sp>
      <p:sp>
        <p:nvSpPr>
          <p:cNvPr id="16" name="文本占位符 10"/>
          <p:cNvSpPr>
            <a:spLocks noGrp="1"/>
          </p:cNvSpPr>
          <p:nvPr>
            <p:ph type="body" sz="quarter" idx="13"/>
          </p:nvPr>
        </p:nvSpPr>
        <p:spPr>
          <a:xfrm>
            <a:off x="6982706" y="5038471"/>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p>
        </p:txBody>
      </p:sp>
      <p:sp>
        <p:nvSpPr>
          <p:cNvPr id="17" name="文本占位符 10"/>
          <p:cNvSpPr>
            <a:spLocks noGrp="1"/>
          </p:cNvSpPr>
          <p:nvPr>
            <p:ph type="body" sz="quarter" idx="14" hasCustomPrompt="1"/>
          </p:nvPr>
        </p:nvSpPr>
        <p:spPr>
          <a:xfrm>
            <a:off x="2210659" y="2616240"/>
            <a:ext cx="2737556" cy="1391676"/>
          </a:xfrm>
          <a:prstGeom prst="rect">
            <a:avLst/>
          </a:prstGeom>
        </p:spPr>
        <p:txBody>
          <a:bodyPr/>
          <a:lstStyle>
            <a:lvl1pPr marL="0" indent="0" algn="ctr">
              <a:lnSpc>
                <a:spcPct val="100000"/>
              </a:lnSpc>
              <a:buNone/>
              <a:defRPr sz="8000" b="1">
                <a:solidFill>
                  <a:schemeClr val="tx2"/>
                </a:solidFill>
              </a:defRPr>
            </a:lvl1pPr>
          </a:lstStyle>
          <a:p>
            <a:pPr lvl="0"/>
            <a:r>
              <a:rPr kumimoji="1" lang="zh-CN" altLang="en-US"/>
              <a:t>标题</a:t>
            </a:r>
          </a:p>
        </p:txBody>
      </p:sp>
      <p:sp>
        <p:nvSpPr>
          <p:cNvPr id="8" name="文本占位符 10"/>
          <p:cNvSpPr>
            <a:spLocks noGrp="1"/>
          </p:cNvSpPr>
          <p:nvPr>
            <p:ph type="body" sz="quarter" idx="15"/>
          </p:nvPr>
        </p:nvSpPr>
        <p:spPr>
          <a:xfrm>
            <a:off x="6982706" y="4091489"/>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p>
        </p:txBody>
      </p:sp>
      <p:sp>
        <p:nvSpPr>
          <p:cNvPr id="9" name="文本占位符 10"/>
          <p:cNvSpPr>
            <a:spLocks noGrp="1"/>
          </p:cNvSpPr>
          <p:nvPr>
            <p:ph type="body" sz="quarter" idx="16"/>
          </p:nvPr>
        </p:nvSpPr>
        <p:spPr>
          <a:xfrm>
            <a:off x="6982706" y="2197527"/>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p>
        </p:txBody>
      </p:sp>
    </p:spTree>
    <p:extLst>
      <p:ext uri="{BB962C8B-B14F-4D97-AF65-F5344CB8AC3E}">
        <p14:creationId xmlns:p14="http://schemas.microsoft.com/office/powerpoint/2010/main" val="94394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900948" y="0"/>
            <a:ext cx="10390104"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矩形 2"/>
          <p:cNvSpPr/>
          <p:nvPr userDrawn="1"/>
        </p:nvSpPr>
        <p:spPr>
          <a:xfrm>
            <a:off x="900949" y="0"/>
            <a:ext cx="5356976" cy="6858000"/>
          </a:xfrm>
          <a:prstGeom prst="rect">
            <a:avLst/>
          </a:prstGeom>
          <a:solidFill>
            <a:schemeClr val="bg1"/>
          </a:solidFill>
          <a:ln>
            <a:noFill/>
          </a:ln>
          <a:effectLst>
            <a:outerShdw blurRad="254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占位符 10"/>
          <p:cNvSpPr>
            <a:spLocks noGrp="1"/>
          </p:cNvSpPr>
          <p:nvPr>
            <p:ph type="body" sz="quarter" idx="11"/>
          </p:nvPr>
        </p:nvSpPr>
        <p:spPr>
          <a:xfrm>
            <a:off x="6982706" y="1160499"/>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p>
        </p:txBody>
      </p:sp>
      <p:sp>
        <p:nvSpPr>
          <p:cNvPr id="15" name="文本占位符 10"/>
          <p:cNvSpPr>
            <a:spLocks noGrp="1"/>
          </p:cNvSpPr>
          <p:nvPr>
            <p:ph type="body" sz="quarter" idx="12"/>
          </p:nvPr>
        </p:nvSpPr>
        <p:spPr>
          <a:xfrm>
            <a:off x="6982706" y="3615870"/>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p>
        </p:txBody>
      </p:sp>
      <p:sp>
        <p:nvSpPr>
          <p:cNvPr id="16" name="文本占位符 10"/>
          <p:cNvSpPr>
            <a:spLocks noGrp="1"/>
          </p:cNvSpPr>
          <p:nvPr>
            <p:ph type="body" sz="quarter" idx="13"/>
          </p:nvPr>
        </p:nvSpPr>
        <p:spPr>
          <a:xfrm>
            <a:off x="6982706" y="5252783"/>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p>
        </p:txBody>
      </p:sp>
      <p:sp>
        <p:nvSpPr>
          <p:cNvPr id="17" name="文本占位符 10"/>
          <p:cNvSpPr>
            <a:spLocks noGrp="1"/>
          </p:cNvSpPr>
          <p:nvPr>
            <p:ph type="body" sz="quarter" idx="14" hasCustomPrompt="1"/>
          </p:nvPr>
        </p:nvSpPr>
        <p:spPr>
          <a:xfrm>
            <a:off x="2210659" y="2616240"/>
            <a:ext cx="2737556" cy="1391676"/>
          </a:xfrm>
          <a:prstGeom prst="rect">
            <a:avLst/>
          </a:prstGeom>
        </p:spPr>
        <p:txBody>
          <a:bodyPr/>
          <a:lstStyle>
            <a:lvl1pPr marL="0" indent="0" algn="ctr">
              <a:lnSpc>
                <a:spcPct val="100000"/>
              </a:lnSpc>
              <a:buNone/>
              <a:defRPr sz="8000" b="1">
                <a:solidFill>
                  <a:schemeClr val="tx2"/>
                </a:solidFill>
              </a:defRPr>
            </a:lvl1pPr>
          </a:lstStyle>
          <a:p>
            <a:pPr lvl="0"/>
            <a:r>
              <a:rPr kumimoji="1" lang="zh-CN" altLang="en-US"/>
              <a:t>标题</a:t>
            </a:r>
          </a:p>
        </p:txBody>
      </p:sp>
      <p:sp>
        <p:nvSpPr>
          <p:cNvPr id="8" name="文本占位符 10"/>
          <p:cNvSpPr>
            <a:spLocks noGrp="1"/>
          </p:cNvSpPr>
          <p:nvPr>
            <p:ph type="body" sz="quarter" idx="15"/>
          </p:nvPr>
        </p:nvSpPr>
        <p:spPr>
          <a:xfrm>
            <a:off x="6982706" y="4434327"/>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p>
        </p:txBody>
      </p:sp>
      <p:sp>
        <p:nvSpPr>
          <p:cNvPr id="9" name="文本占位符 10"/>
          <p:cNvSpPr>
            <a:spLocks noGrp="1"/>
          </p:cNvSpPr>
          <p:nvPr>
            <p:ph type="body" sz="quarter" idx="16"/>
          </p:nvPr>
        </p:nvSpPr>
        <p:spPr>
          <a:xfrm>
            <a:off x="6982706" y="1978956"/>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p>
        </p:txBody>
      </p:sp>
      <p:sp>
        <p:nvSpPr>
          <p:cNvPr id="10" name="文本占位符 10"/>
          <p:cNvSpPr>
            <a:spLocks noGrp="1"/>
          </p:cNvSpPr>
          <p:nvPr>
            <p:ph type="body" sz="quarter" idx="17"/>
          </p:nvPr>
        </p:nvSpPr>
        <p:spPr>
          <a:xfrm>
            <a:off x="6982706" y="2797413"/>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p>
        </p:txBody>
      </p:sp>
    </p:spTree>
    <p:extLst>
      <p:ext uri="{BB962C8B-B14F-4D97-AF65-F5344CB8AC3E}">
        <p14:creationId xmlns:p14="http://schemas.microsoft.com/office/powerpoint/2010/main" val="1469348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900948" y="0"/>
            <a:ext cx="10390104"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矩形 2"/>
          <p:cNvSpPr/>
          <p:nvPr userDrawn="1"/>
        </p:nvSpPr>
        <p:spPr>
          <a:xfrm>
            <a:off x="334963" y="1682182"/>
            <a:ext cx="9675039" cy="2759911"/>
          </a:xfrm>
          <a:prstGeom prst="rect">
            <a:avLst/>
          </a:prstGeom>
          <a:solidFill>
            <a:schemeClr val="bg1"/>
          </a:solidFill>
          <a:ln>
            <a:noFill/>
          </a:ln>
          <a:effectLst>
            <a:outerShdw blurRad="254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文本占位符 10"/>
          <p:cNvSpPr>
            <a:spLocks noGrp="1"/>
          </p:cNvSpPr>
          <p:nvPr>
            <p:ph type="body" sz="quarter" idx="10"/>
          </p:nvPr>
        </p:nvSpPr>
        <p:spPr>
          <a:xfrm>
            <a:off x="605484" y="1962103"/>
            <a:ext cx="9110015" cy="2214314"/>
          </a:xfrm>
          <a:prstGeom prst="rect">
            <a:avLst/>
          </a:prstGeom>
        </p:spPr>
        <p:txBody>
          <a:bodyPr/>
          <a:lstStyle>
            <a:lvl1pPr marL="0" indent="0">
              <a:lnSpc>
                <a:spcPct val="100000"/>
              </a:lnSpc>
              <a:buNone/>
              <a:defRPr sz="6600" b="1">
                <a:solidFill>
                  <a:schemeClr val="tx2"/>
                </a:solidFill>
              </a:defRPr>
            </a:lvl1pPr>
          </a:lstStyle>
          <a:p>
            <a:pPr lvl="0"/>
            <a:r>
              <a:rPr kumimoji="1" lang="zh-CN" altLang="en-US"/>
              <a:t>单击此处编辑母版文本样式</a:t>
            </a:r>
          </a:p>
        </p:txBody>
      </p:sp>
      <p:sp>
        <p:nvSpPr>
          <p:cNvPr id="5" name="文本占位符 10"/>
          <p:cNvSpPr>
            <a:spLocks noGrp="1"/>
          </p:cNvSpPr>
          <p:nvPr>
            <p:ph type="body" sz="quarter" idx="12"/>
          </p:nvPr>
        </p:nvSpPr>
        <p:spPr>
          <a:xfrm>
            <a:off x="1143731" y="4534935"/>
            <a:ext cx="8571768" cy="374158"/>
          </a:xfrm>
          <a:prstGeom prst="rect">
            <a:avLst/>
          </a:prstGeom>
        </p:spPr>
        <p:txBody>
          <a:bodyPr/>
          <a:lstStyle>
            <a:lvl1pPr marL="0" indent="0">
              <a:lnSpc>
                <a:spcPct val="100000"/>
              </a:lnSpc>
              <a:buNone/>
              <a:defRPr sz="1800" b="0">
                <a:solidFill>
                  <a:schemeClr val="tx2">
                    <a:lumMod val="60000"/>
                    <a:lumOff val="40000"/>
                  </a:schemeClr>
                </a:solidFill>
              </a:defRPr>
            </a:lvl1pPr>
          </a:lstStyle>
          <a:p>
            <a:pPr lvl="0"/>
            <a:r>
              <a:rPr kumimoji="1" lang="zh-CN" altLang="en-US"/>
              <a:t>单击此处编辑母版文本样式</a:t>
            </a:r>
          </a:p>
        </p:txBody>
      </p:sp>
    </p:spTree>
    <p:extLst>
      <p:ext uri="{BB962C8B-B14F-4D97-AF65-F5344CB8AC3E}">
        <p14:creationId xmlns:p14="http://schemas.microsoft.com/office/powerpoint/2010/main" val="1444683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accent1"/>
        </a:solidFill>
        <a:effectLst/>
      </p:bgPr>
    </p:bg>
    <p:spTree>
      <p:nvGrpSpPr>
        <p:cNvPr id="1" name=""/>
        <p:cNvGrpSpPr/>
        <p:nvPr/>
      </p:nvGrpSpPr>
      <p:grpSpPr>
        <a:xfrm>
          <a:off x="0" y="0"/>
          <a:ext cx="0" cy="0"/>
          <a:chOff x="0" y="0"/>
          <a:chExt cx="0" cy="0"/>
        </a:xfrm>
      </p:grpSpPr>
      <p:sp>
        <p:nvSpPr>
          <p:cNvPr id="4" name="剪去对角的矩形 3"/>
          <p:cNvSpPr/>
          <p:nvPr userDrawn="1"/>
        </p:nvSpPr>
        <p:spPr>
          <a:xfrm>
            <a:off x="0" y="0"/>
            <a:ext cx="12192000" cy="6858000"/>
          </a:xfrm>
          <a:prstGeom prst="snip2DiagRect">
            <a:avLst>
              <a:gd name="adj1" fmla="val 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248444" y="233872"/>
            <a:ext cx="11695112" cy="6390256"/>
          </a:xfrm>
          <a:prstGeom prst="rect">
            <a:avLst/>
          </a:prstGeom>
          <a:solidFill>
            <a:schemeClr val="bg1"/>
          </a:solidFill>
          <a:ln>
            <a:noFill/>
          </a:ln>
          <a:effectLst>
            <a:outerShdw blurRad="254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6" name="直接连接符 4"/>
          <p:cNvCxnSpPr/>
          <p:nvPr userDrawn="1"/>
        </p:nvCxnSpPr>
        <p:spPr>
          <a:xfrm flipH="1">
            <a:off x="633271" y="450523"/>
            <a:ext cx="4123266"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7" name="直接连接符 24"/>
          <p:cNvCxnSpPr/>
          <p:nvPr userDrawn="1"/>
        </p:nvCxnSpPr>
        <p:spPr>
          <a:xfrm>
            <a:off x="7435464" y="450523"/>
            <a:ext cx="4123266"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8" name="文本占位符 10"/>
          <p:cNvSpPr>
            <a:spLocks noGrp="1"/>
          </p:cNvSpPr>
          <p:nvPr userDrawn="1">
            <p:ph type="body" sz="quarter" idx="12"/>
          </p:nvPr>
        </p:nvSpPr>
        <p:spPr>
          <a:xfrm>
            <a:off x="4881198" y="263444"/>
            <a:ext cx="2429604" cy="374158"/>
          </a:xfrm>
          <a:prstGeom prst="rect">
            <a:avLst/>
          </a:prstGeom>
        </p:spPr>
        <p:txBody>
          <a:bodyPr/>
          <a:lstStyle>
            <a:lvl1pPr marL="0" indent="0" algn="ctr">
              <a:lnSpc>
                <a:spcPct val="100000"/>
              </a:lnSpc>
              <a:buNone/>
              <a:defRPr sz="1800" b="0">
                <a:solidFill>
                  <a:schemeClr val="tx2"/>
                </a:solidFill>
              </a:defRPr>
            </a:lvl1pPr>
          </a:lstStyle>
          <a:p>
            <a:pPr lvl="0"/>
            <a:r>
              <a:rPr kumimoji="1" lang="zh-CN" altLang="en-US"/>
              <a:t>单击此处编辑母版文本样式</a:t>
            </a:r>
          </a:p>
        </p:txBody>
      </p:sp>
    </p:spTree>
    <p:extLst>
      <p:ext uri="{BB962C8B-B14F-4D97-AF65-F5344CB8AC3E}">
        <p14:creationId xmlns:p14="http://schemas.microsoft.com/office/powerpoint/2010/main" val="1632621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bg>
      <p:bgPr>
        <a:solidFill>
          <a:schemeClr val="accent1"/>
        </a:solidFill>
        <a:effectLst/>
      </p:bgPr>
    </p:bg>
    <p:spTree>
      <p:nvGrpSpPr>
        <p:cNvPr id="1" name=""/>
        <p:cNvGrpSpPr/>
        <p:nvPr/>
      </p:nvGrpSpPr>
      <p:grpSpPr>
        <a:xfrm>
          <a:off x="0" y="0"/>
          <a:ext cx="0" cy="0"/>
          <a:chOff x="0" y="0"/>
          <a:chExt cx="0" cy="0"/>
        </a:xfrm>
      </p:grpSpPr>
      <p:sp>
        <p:nvSpPr>
          <p:cNvPr id="4" name="剪去对角的矩形 3"/>
          <p:cNvSpPr/>
          <p:nvPr userDrawn="1"/>
        </p:nvSpPr>
        <p:spPr>
          <a:xfrm flipH="1">
            <a:off x="0" y="0"/>
            <a:ext cx="12192000" cy="6858000"/>
          </a:xfrm>
          <a:prstGeom prst="snip2DiagRect">
            <a:avLst>
              <a:gd name="adj1" fmla="val 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248444" y="233872"/>
            <a:ext cx="11695112" cy="6390256"/>
          </a:xfrm>
          <a:prstGeom prst="rect">
            <a:avLst/>
          </a:prstGeom>
          <a:solidFill>
            <a:schemeClr val="bg1"/>
          </a:solidFill>
          <a:ln>
            <a:noFill/>
          </a:ln>
          <a:effectLst>
            <a:outerShdw blurRad="254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6" name="直接连接符 4"/>
          <p:cNvCxnSpPr/>
          <p:nvPr userDrawn="1"/>
        </p:nvCxnSpPr>
        <p:spPr>
          <a:xfrm flipH="1">
            <a:off x="633271" y="450523"/>
            <a:ext cx="4123266"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7" name="直接连接符 24"/>
          <p:cNvCxnSpPr/>
          <p:nvPr userDrawn="1"/>
        </p:nvCxnSpPr>
        <p:spPr>
          <a:xfrm>
            <a:off x="7435464" y="450523"/>
            <a:ext cx="4123266"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8" name="文本占位符 10"/>
          <p:cNvSpPr>
            <a:spLocks noGrp="1"/>
          </p:cNvSpPr>
          <p:nvPr userDrawn="1">
            <p:ph type="body" sz="quarter" idx="12"/>
          </p:nvPr>
        </p:nvSpPr>
        <p:spPr>
          <a:xfrm>
            <a:off x="4881198" y="263444"/>
            <a:ext cx="2429604" cy="374158"/>
          </a:xfrm>
          <a:prstGeom prst="rect">
            <a:avLst/>
          </a:prstGeom>
        </p:spPr>
        <p:txBody>
          <a:bodyPr/>
          <a:lstStyle>
            <a:lvl1pPr marL="0" indent="0" algn="ctr">
              <a:lnSpc>
                <a:spcPct val="100000"/>
              </a:lnSpc>
              <a:buNone/>
              <a:defRPr sz="1800" b="0">
                <a:solidFill>
                  <a:schemeClr val="tx2"/>
                </a:solidFill>
              </a:defRPr>
            </a:lvl1pPr>
          </a:lstStyle>
          <a:p>
            <a:pPr lvl="0"/>
            <a:r>
              <a:rPr kumimoji="1" lang="zh-CN" altLang="en-US"/>
              <a:t>单击此处编辑母版文本样式</a:t>
            </a:r>
          </a:p>
        </p:txBody>
      </p:sp>
    </p:spTree>
    <p:extLst>
      <p:ext uri="{BB962C8B-B14F-4D97-AF65-F5344CB8AC3E}">
        <p14:creationId xmlns:p14="http://schemas.microsoft.com/office/powerpoint/2010/main" val="364228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bg>
      <p:bgPr>
        <a:solidFill>
          <a:schemeClr val="accent1"/>
        </a:solidFill>
        <a:effectLst/>
      </p:bgPr>
    </p:bg>
    <p:spTree>
      <p:nvGrpSpPr>
        <p:cNvPr id="1" name=""/>
        <p:cNvGrpSpPr/>
        <p:nvPr/>
      </p:nvGrpSpPr>
      <p:grpSpPr>
        <a:xfrm>
          <a:off x="0" y="0"/>
          <a:ext cx="0" cy="0"/>
          <a:chOff x="0" y="0"/>
          <a:chExt cx="0" cy="0"/>
        </a:xfrm>
      </p:grpSpPr>
      <p:sp>
        <p:nvSpPr>
          <p:cNvPr id="4" name="剪去对角的矩形 3"/>
          <p:cNvSpPr/>
          <p:nvPr userDrawn="1"/>
        </p:nvSpPr>
        <p:spPr>
          <a:xfrm>
            <a:off x="0" y="0"/>
            <a:ext cx="12192000" cy="6858000"/>
          </a:xfrm>
          <a:prstGeom prst="snip2DiagRect">
            <a:avLst>
              <a:gd name="adj1" fmla="val 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248444" y="233872"/>
            <a:ext cx="11695112" cy="6390256"/>
          </a:xfrm>
          <a:prstGeom prst="rect">
            <a:avLst/>
          </a:prstGeom>
          <a:solidFill>
            <a:schemeClr val="bg1"/>
          </a:solidFill>
          <a:ln>
            <a:noFill/>
          </a:ln>
          <a:effectLst>
            <a:outerShdw blurRad="254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6" name="直接连接符 4"/>
          <p:cNvCxnSpPr/>
          <p:nvPr userDrawn="1"/>
        </p:nvCxnSpPr>
        <p:spPr>
          <a:xfrm flipH="1">
            <a:off x="633271" y="450523"/>
            <a:ext cx="4123266"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7" name="直接连接符 24"/>
          <p:cNvCxnSpPr/>
          <p:nvPr userDrawn="1"/>
        </p:nvCxnSpPr>
        <p:spPr>
          <a:xfrm>
            <a:off x="7435464" y="450523"/>
            <a:ext cx="4123266"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8" name="文本占位符 10"/>
          <p:cNvSpPr>
            <a:spLocks noGrp="1"/>
          </p:cNvSpPr>
          <p:nvPr userDrawn="1">
            <p:ph type="body" sz="quarter" idx="12"/>
          </p:nvPr>
        </p:nvSpPr>
        <p:spPr>
          <a:xfrm>
            <a:off x="4881198" y="263444"/>
            <a:ext cx="2429604" cy="374158"/>
          </a:xfrm>
          <a:prstGeom prst="rect">
            <a:avLst/>
          </a:prstGeom>
        </p:spPr>
        <p:txBody>
          <a:bodyPr/>
          <a:lstStyle>
            <a:lvl1pPr marL="0" indent="0" algn="ctr">
              <a:lnSpc>
                <a:spcPct val="100000"/>
              </a:lnSpc>
              <a:buNone/>
              <a:defRPr sz="1800" b="0">
                <a:solidFill>
                  <a:schemeClr val="tx2"/>
                </a:solidFill>
              </a:defRPr>
            </a:lvl1pPr>
          </a:lstStyle>
          <a:p>
            <a:pPr lvl="0"/>
            <a:r>
              <a:rPr kumimoji="1" lang="zh-CN" altLang="en-US"/>
              <a:t>单击此处编辑母版文本样式</a:t>
            </a:r>
          </a:p>
        </p:txBody>
      </p:sp>
      <p:sp>
        <p:nvSpPr>
          <p:cNvPr id="9" name="矩形 8"/>
          <p:cNvSpPr/>
          <p:nvPr userDrawn="1"/>
        </p:nvSpPr>
        <p:spPr>
          <a:xfrm>
            <a:off x="248444" y="4077672"/>
            <a:ext cx="11695112" cy="1549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155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7" r:id="rId3"/>
    <p:sldLayoutId id="2147483688" r:id="rId4"/>
    <p:sldLayoutId id="2147483689" r:id="rId5"/>
    <p:sldLayoutId id="2147483685" r:id="rId6"/>
    <p:sldLayoutId id="2147483662" r:id="rId7"/>
    <p:sldLayoutId id="2147483690" r:id="rId8"/>
    <p:sldLayoutId id="2147483691" r:id="rId9"/>
    <p:sldLayoutId id="2147483692"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6891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5" Type="http://schemas.openxmlformats.org/officeDocument/2006/relationships/image" Target="../media/image44.sv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8.xml"/><Relationship Id="rId5" Type="http://schemas.openxmlformats.org/officeDocument/2006/relationships/image" Target="../media/image65.jpg"/><Relationship Id="rId4" Type="http://schemas.openxmlformats.org/officeDocument/2006/relationships/image" Target="../media/image64.jpg"/></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3.svg"/><Relationship Id="rId7" Type="http://schemas.openxmlformats.org/officeDocument/2006/relationships/image" Target="../media/image68.jpg"/><Relationship Id="rId2" Type="http://schemas.openxmlformats.org/officeDocument/2006/relationships/image" Target="../media/image62.png"/><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6.jp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sv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9.xml"/><Relationship Id="rId16" Type="http://schemas.openxmlformats.org/officeDocument/2006/relationships/image" Target="../media/image33.svg"/><Relationship Id="rId1" Type="http://schemas.openxmlformats.org/officeDocument/2006/relationships/slideLayout" Target="../slideLayouts/slideLayout10.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a:t>
            </a:r>
            <a:r>
              <a:rPr kumimoji="1" lang="zh-CN" altLang="en-US" dirty="0"/>
              <a:t>东方医院</a:t>
            </a:r>
            <a:r>
              <a:rPr kumimoji="1" lang="en-US" altLang="zh-CN" dirty="0"/>
              <a:t>》</a:t>
            </a:r>
            <a:endParaRPr kumimoji="1" lang="zh-CN" altLang="en-US" dirty="0"/>
          </a:p>
          <a:p>
            <a:r>
              <a:rPr kumimoji="1" lang="en-US" altLang="zh-CN" dirty="0"/>
              <a:t>	</a:t>
            </a:r>
            <a:r>
              <a:rPr kumimoji="1" lang="zh-CN" altLang="en-US" dirty="0"/>
              <a:t>项目总结</a:t>
            </a:r>
          </a:p>
        </p:txBody>
      </p:sp>
      <p:sp>
        <p:nvSpPr>
          <p:cNvPr id="4" name="文本占位符 3"/>
          <p:cNvSpPr>
            <a:spLocks noGrp="1"/>
          </p:cNvSpPr>
          <p:nvPr>
            <p:ph type="body" sz="quarter" idx="12"/>
          </p:nvPr>
        </p:nvSpPr>
        <p:spPr/>
        <p:txBody>
          <a:bodyPr/>
          <a:lstStyle/>
          <a:p>
            <a:r>
              <a:rPr kumimoji="1" lang="zh-CN" altLang="en-US" dirty="0"/>
              <a:t>指导人：周胜铭</a:t>
            </a:r>
            <a:r>
              <a:rPr kumimoji="1" lang="en-US" altLang="zh-CN" dirty="0"/>
              <a:t> </a:t>
            </a:r>
          </a:p>
          <a:p>
            <a:r>
              <a:rPr kumimoji="1" lang="zh-CN" altLang="en-US" dirty="0"/>
              <a:t>答辩人：黄榕、杨忻怡、李好、 刘娟、张赛男</a:t>
            </a:r>
            <a:endParaRPr kumimoji="1" lang="en-US" altLang="zh-CN" dirty="0"/>
          </a:p>
        </p:txBody>
      </p:sp>
      <p:pic>
        <p:nvPicPr>
          <p:cNvPr id="6" name="图片 5"/>
          <p:cNvPicPr>
            <a:picLocks noChangeAspect="1"/>
          </p:cNvPicPr>
          <p:nvPr/>
        </p:nvPicPr>
        <p:blipFill>
          <a:blip r:embed="rId3"/>
          <a:srcRect l="14307" r="14307"/>
          <a:stretch/>
        </p:blipFill>
        <p:spPr>
          <a:xfrm>
            <a:off x="6525926" y="950932"/>
            <a:ext cx="4770669" cy="4770667"/>
          </a:xfrm>
          <a:prstGeom prst="rect">
            <a:avLst/>
          </a:prstGeom>
          <a:solidFill>
            <a:schemeClr val="bg1"/>
          </a:solidFill>
          <a:ln>
            <a:noFill/>
          </a:ln>
          <a:effectLst>
            <a:outerShdw blurRad="508000" algn="tr" rotWithShape="0">
              <a:prstClr val="black">
                <a:alpha val="30000"/>
              </a:prstClr>
            </a:outerShdw>
          </a:effectLst>
        </p:spPr>
      </p:pic>
    </p:spTree>
    <p:extLst>
      <p:ext uri="{BB962C8B-B14F-4D97-AF65-F5344CB8AC3E}">
        <p14:creationId xmlns:p14="http://schemas.microsoft.com/office/powerpoint/2010/main" val="1469834481"/>
      </p:ext>
    </p:extLst>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第四部分</a:t>
            </a:r>
          </a:p>
          <a:p>
            <a:r>
              <a:rPr kumimoji="1" lang="zh-CN" altLang="en-US" dirty="0"/>
              <a:t>设计介绍</a:t>
            </a:r>
          </a:p>
        </p:txBody>
      </p:sp>
      <p:cxnSp>
        <p:nvCxnSpPr>
          <p:cNvPr id="4" name="直接连接符 3"/>
          <p:cNvCxnSpPr/>
          <p:nvPr/>
        </p:nvCxnSpPr>
        <p:spPr>
          <a:xfrm flipV="1">
            <a:off x="553812" y="3051208"/>
            <a:ext cx="3421422" cy="1092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036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lang="zh-CN" altLang="en-US" kern="0" dirty="0">
                <a:solidFill>
                  <a:srgbClr val="3D4762"/>
                </a:solidFill>
                <a:latin typeface="微软雅黑" panose="020B0503020204020204" pitchFamily="34" charset="-122"/>
                <a:ea typeface="微软雅黑" panose="020B0503020204020204" pitchFamily="34" charset="-122"/>
              </a:rPr>
              <a:t>第四部分 </a:t>
            </a:r>
            <a:r>
              <a:rPr lang="en-US" altLang="zh-CN" kern="0" dirty="0">
                <a:solidFill>
                  <a:srgbClr val="3D4762"/>
                </a:solidFill>
                <a:latin typeface="微软雅黑" panose="020B0503020204020204" pitchFamily="34" charset="-122"/>
                <a:ea typeface="微软雅黑" panose="020B0503020204020204" pitchFamily="34" charset="-122"/>
              </a:rPr>
              <a:t>| </a:t>
            </a:r>
            <a:r>
              <a:rPr lang="zh-CN" altLang="en-US" kern="0" dirty="0">
                <a:solidFill>
                  <a:srgbClr val="3D4762"/>
                </a:solidFill>
                <a:latin typeface="微软雅黑" panose="020B0503020204020204" pitchFamily="34" charset="-122"/>
                <a:ea typeface="微软雅黑" panose="020B0503020204020204" pitchFamily="34" charset="-122"/>
              </a:rPr>
              <a:t>设计介绍</a:t>
            </a:r>
          </a:p>
        </p:txBody>
      </p:sp>
      <p:grpSp>
        <p:nvGrpSpPr>
          <p:cNvPr id="3" name="组 2"/>
          <p:cNvGrpSpPr/>
          <p:nvPr/>
        </p:nvGrpSpPr>
        <p:grpSpPr>
          <a:xfrm>
            <a:off x="1414960" y="2199349"/>
            <a:ext cx="2341120" cy="1404672"/>
            <a:chOff x="1705617" y="1698397"/>
            <a:chExt cx="2341120" cy="1404672"/>
          </a:xfrm>
          <a:solidFill>
            <a:schemeClr val="bg1">
              <a:lumMod val="85000"/>
            </a:schemeClr>
          </a:solidFill>
        </p:grpSpPr>
        <p:sp>
          <p:nvSpPr>
            <p:cNvPr id="19" name="矩形 18"/>
            <p:cNvSpPr/>
            <p:nvPr/>
          </p:nvSpPr>
          <p:spPr>
            <a:xfrm>
              <a:off x="1705617" y="1698397"/>
              <a:ext cx="2341120" cy="1404672"/>
            </a:xfrm>
            <a:prstGeom prst="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0211" tIns="220211" rIns="220211" bIns="220211" numCol="1" spcCol="1270" anchor="ctr" anchorCtr="0">
              <a:noAutofit/>
            </a:bodyPr>
            <a:lstStyle/>
            <a:p>
              <a:pPr lvl="0" algn="ctr" defTabSz="2089150">
                <a:lnSpc>
                  <a:spcPct val="90000"/>
                </a:lnSpc>
                <a:spcBef>
                  <a:spcPct val="0"/>
                </a:spcBef>
                <a:spcAft>
                  <a:spcPct val="35000"/>
                </a:spcAft>
              </a:pPr>
              <a:endParaRPr lang="zh-CN" altLang="en-US" sz="4700" kern="1200" dirty="0"/>
            </a:p>
          </p:txBody>
        </p:sp>
        <p:sp>
          <p:nvSpPr>
            <p:cNvPr id="20" name="矩形 19"/>
            <p:cNvSpPr/>
            <p:nvPr/>
          </p:nvSpPr>
          <p:spPr>
            <a:xfrm>
              <a:off x="1906266" y="2099365"/>
              <a:ext cx="1939822" cy="535531"/>
            </a:xfrm>
            <a:prstGeom prst="rect">
              <a:avLst/>
            </a:prstGeom>
            <a:grpFill/>
          </p:spPr>
          <p:txBody>
            <a:bodyPr wrap="square">
              <a:spAutoFit/>
            </a:bodyPr>
            <a:lstStyle/>
            <a:p>
              <a:pPr algn="ctr" defTabSz="1644650">
                <a:lnSpc>
                  <a:spcPct val="90000"/>
                </a:lnSpc>
                <a:spcBef>
                  <a:spcPct val="0"/>
                </a:spcBef>
                <a:spcAft>
                  <a:spcPct val="35000"/>
                </a:spcAft>
              </a:pPr>
              <a:r>
                <a:rPr lang="zh-CN" altLang="en-US" sz="3200" b="1" dirty="0">
                  <a:solidFill>
                    <a:schemeClr val="tx2"/>
                  </a:solidFill>
                  <a:ea typeface="微软雅黑" charset="0"/>
                </a:rPr>
                <a:t>登录页面</a:t>
              </a:r>
              <a:endParaRPr lang="en-US" altLang="zh-CN" sz="3200" b="1" dirty="0">
                <a:solidFill>
                  <a:schemeClr val="tx2"/>
                </a:solidFill>
                <a:ea typeface="微软雅黑" charset="0"/>
              </a:endParaRPr>
            </a:p>
          </p:txBody>
        </p:sp>
      </p:grpSp>
      <p:sp>
        <p:nvSpPr>
          <p:cNvPr id="23" name="任意多边形 18"/>
          <p:cNvSpPr/>
          <p:nvPr/>
        </p:nvSpPr>
        <p:spPr>
          <a:xfrm rot="13432065">
            <a:off x="3796482" y="2629234"/>
            <a:ext cx="560314" cy="560314"/>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5" name="组 24"/>
          <p:cNvGrpSpPr/>
          <p:nvPr/>
        </p:nvGrpSpPr>
        <p:grpSpPr>
          <a:xfrm>
            <a:off x="4789135" y="2168950"/>
            <a:ext cx="2365011" cy="1447375"/>
            <a:chOff x="1578420" y="1578123"/>
            <a:chExt cx="2365011" cy="1447375"/>
          </a:xfrm>
          <a:solidFill>
            <a:schemeClr val="bg1">
              <a:lumMod val="85000"/>
            </a:schemeClr>
          </a:solidFill>
        </p:grpSpPr>
        <p:sp>
          <p:nvSpPr>
            <p:cNvPr id="27" name="矩形 26"/>
            <p:cNvSpPr/>
            <p:nvPr/>
          </p:nvSpPr>
          <p:spPr>
            <a:xfrm>
              <a:off x="1578420" y="1578123"/>
              <a:ext cx="2365011" cy="1447375"/>
            </a:xfrm>
            <a:prstGeom prst="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0211" tIns="220211" rIns="220211" bIns="220211" numCol="1" spcCol="1270" anchor="ctr" anchorCtr="0">
              <a:noAutofit/>
            </a:bodyPr>
            <a:lstStyle/>
            <a:p>
              <a:pPr lvl="0" algn="ctr" defTabSz="2089150">
                <a:lnSpc>
                  <a:spcPct val="90000"/>
                </a:lnSpc>
                <a:spcBef>
                  <a:spcPct val="0"/>
                </a:spcBef>
                <a:spcAft>
                  <a:spcPct val="35000"/>
                </a:spcAft>
              </a:pPr>
              <a:endParaRPr lang="zh-CN" altLang="en-US" sz="4700" kern="1200"/>
            </a:p>
          </p:txBody>
        </p:sp>
        <p:sp>
          <p:nvSpPr>
            <p:cNvPr id="28" name="矩形 27"/>
            <p:cNvSpPr/>
            <p:nvPr/>
          </p:nvSpPr>
          <p:spPr>
            <a:xfrm>
              <a:off x="1732420" y="1986512"/>
              <a:ext cx="2041568" cy="535531"/>
            </a:xfrm>
            <a:prstGeom prst="rect">
              <a:avLst/>
            </a:prstGeom>
            <a:grpFill/>
          </p:spPr>
          <p:txBody>
            <a:bodyPr wrap="square">
              <a:spAutoFit/>
            </a:bodyPr>
            <a:lstStyle/>
            <a:p>
              <a:pPr algn="ctr" defTabSz="1644650">
                <a:lnSpc>
                  <a:spcPct val="90000"/>
                </a:lnSpc>
                <a:spcBef>
                  <a:spcPct val="0"/>
                </a:spcBef>
                <a:spcAft>
                  <a:spcPct val="35000"/>
                </a:spcAft>
              </a:pPr>
              <a:r>
                <a:rPr lang="zh-CN" altLang="en-US" sz="3200" b="1" dirty="0">
                  <a:solidFill>
                    <a:schemeClr val="tx2"/>
                  </a:solidFill>
                  <a:ea typeface="微软雅黑" charset="0"/>
                </a:rPr>
                <a:t>主界面</a:t>
              </a:r>
              <a:endParaRPr lang="en-US" altLang="zh-CN" sz="3200" b="1" dirty="0">
                <a:solidFill>
                  <a:schemeClr val="tx2"/>
                </a:solidFill>
                <a:ea typeface="微软雅黑" charset="0"/>
              </a:endParaRPr>
            </a:p>
          </p:txBody>
        </p:sp>
        <p:sp>
          <p:nvSpPr>
            <p:cNvPr id="29" name="矩形 28"/>
            <p:cNvSpPr/>
            <p:nvPr/>
          </p:nvSpPr>
          <p:spPr>
            <a:xfrm>
              <a:off x="1722381" y="2500528"/>
              <a:ext cx="2194505" cy="308995"/>
            </a:xfrm>
            <a:prstGeom prst="rect">
              <a:avLst/>
            </a:prstGeom>
            <a:grpFill/>
          </p:spPr>
          <p:txBody>
            <a:bodyPr wrap="square">
              <a:spAutoFit/>
            </a:bodyPr>
            <a:lstStyle/>
            <a:p>
              <a:pPr algn="ctr" defTabSz="609585">
                <a:lnSpc>
                  <a:spcPct val="130000"/>
                </a:lnSpc>
              </a:pPr>
              <a:endParaRPr lang="zh-CN" altLang="en-US" sz="1200" dirty="0">
                <a:solidFill>
                  <a:schemeClr val="tx2"/>
                </a:solidFill>
                <a:latin typeface="微软雅黑" charset="0"/>
                <a:ea typeface="微软雅黑" charset="0"/>
              </a:endParaRPr>
            </a:p>
          </p:txBody>
        </p:sp>
      </p:grpSp>
      <p:sp>
        <p:nvSpPr>
          <p:cNvPr id="26" name="任意多边形 18"/>
          <p:cNvSpPr/>
          <p:nvPr/>
        </p:nvSpPr>
        <p:spPr>
          <a:xfrm rot="13432065">
            <a:off x="7232995" y="2621527"/>
            <a:ext cx="560314" cy="560314"/>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 30"/>
          <p:cNvGrpSpPr/>
          <p:nvPr/>
        </p:nvGrpSpPr>
        <p:grpSpPr>
          <a:xfrm>
            <a:off x="8132290" y="2156647"/>
            <a:ext cx="2473165" cy="1447375"/>
            <a:chOff x="1647866" y="1687587"/>
            <a:chExt cx="2269020" cy="1416715"/>
          </a:xfrm>
        </p:grpSpPr>
        <p:sp>
          <p:nvSpPr>
            <p:cNvPr id="42" name="矩形 41"/>
            <p:cNvSpPr/>
            <p:nvPr/>
          </p:nvSpPr>
          <p:spPr>
            <a:xfrm>
              <a:off x="1647866" y="1687587"/>
              <a:ext cx="2269020" cy="1416715"/>
            </a:xfrm>
            <a:prstGeom prst="rect">
              <a:avLst/>
            </a:prstGeom>
            <a:solidFill>
              <a:schemeClr val="bg1">
                <a:lumMod val="8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0211" tIns="220211" rIns="220211" bIns="220211" numCol="1" spcCol="1270" anchor="ctr" anchorCtr="0">
              <a:noAutofit/>
            </a:bodyPr>
            <a:lstStyle/>
            <a:p>
              <a:pPr lvl="0" algn="ctr" defTabSz="2089150">
                <a:lnSpc>
                  <a:spcPct val="90000"/>
                </a:lnSpc>
                <a:spcBef>
                  <a:spcPct val="0"/>
                </a:spcBef>
                <a:spcAft>
                  <a:spcPct val="35000"/>
                </a:spcAft>
              </a:pPr>
              <a:endParaRPr lang="zh-CN" altLang="en-US" sz="4700" kern="1200" dirty="0"/>
            </a:p>
          </p:txBody>
        </p:sp>
        <p:sp>
          <p:nvSpPr>
            <p:cNvPr id="43" name="矩形 42"/>
            <p:cNvSpPr/>
            <p:nvPr/>
          </p:nvSpPr>
          <p:spPr>
            <a:xfrm>
              <a:off x="1865278" y="2099366"/>
              <a:ext cx="1908710" cy="957996"/>
            </a:xfrm>
            <a:prstGeom prst="rect">
              <a:avLst/>
            </a:prstGeom>
          </p:spPr>
          <p:txBody>
            <a:bodyPr wrap="square">
              <a:spAutoFit/>
            </a:bodyPr>
            <a:lstStyle/>
            <a:p>
              <a:pPr algn="ctr" defTabSz="1644650">
                <a:lnSpc>
                  <a:spcPct val="90000"/>
                </a:lnSpc>
                <a:spcBef>
                  <a:spcPct val="0"/>
                </a:spcBef>
                <a:spcAft>
                  <a:spcPct val="35000"/>
                </a:spcAft>
              </a:pPr>
              <a:r>
                <a:rPr lang="zh-CN" altLang="en-US" sz="3200" b="1" dirty="0">
                  <a:solidFill>
                    <a:schemeClr val="tx2"/>
                  </a:solidFill>
                  <a:ea typeface="微软雅黑" charset="0"/>
                </a:rPr>
                <a:t>就诊人管理</a:t>
              </a:r>
              <a:endParaRPr lang="en-US" altLang="zh-CN" sz="3200" b="1" dirty="0">
                <a:solidFill>
                  <a:schemeClr val="tx2"/>
                </a:solidFill>
                <a:ea typeface="微软雅黑" charset="0"/>
              </a:endParaRPr>
            </a:p>
          </p:txBody>
        </p:sp>
        <p:sp>
          <p:nvSpPr>
            <p:cNvPr id="44" name="矩形 43"/>
            <p:cNvSpPr/>
            <p:nvPr/>
          </p:nvSpPr>
          <p:spPr>
            <a:xfrm>
              <a:off x="1722381" y="2500528"/>
              <a:ext cx="2194505" cy="308995"/>
            </a:xfrm>
            <a:prstGeom prst="rect">
              <a:avLst/>
            </a:prstGeom>
          </p:spPr>
          <p:txBody>
            <a:bodyPr wrap="square">
              <a:spAutoFit/>
            </a:bodyPr>
            <a:lstStyle/>
            <a:p>
              <a:pPr algn="ctr" defTabSz="609585">
                <a:lnSpc>
                  <a:spcPct val="130000"/>
                </a:lnSpc>
              </a:pPr>
              <a:endParaRPr lang="zh-CN" altLang="en-US" sz="1200" dirty="0">
                <a:solidFill>
                  <a:schemeClr val="tx2"/>
                </a:solidFill>
                <a:latin typeface="微软雅黑" charset="0"/>
                <a:ea typeface="微软雅黑" charset="0"/>
              </a:endParaRPr>
            </a:p>
          </p:txBody>
        </p:sp>
      </p:grpSp>
      <p:sp>
        <p:nvSpPr>
          <p:cNvPr id="45" name="任意多边形 18"/>
          <p:cNvSpPr/>
          <p:nvPr/>
        </p:nvSpPr>
        <p:spPr>
          <a:xfrm rot="18900000">
            <a:off x="9087167" y="3828751"/>
            <a:ext cx="560314" cy="560314"/>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 45"/>
          <p:cNvGrpSpPr/>
          <p:nvPr/>
        </p:nvGrpSpPr>
        <p:grpSpPr>
          <a:xfrm flipH="1">
            <a:off x="8160754" y="4708575"/>
            <a:ext cx="2415635" cy="1520480"/>
            <a:chOff x="1647866" y="1621302"/>
            <a:chExt cx="2341120" cy="1404672"/>
          </a:xfrm>
          <a:solidFill>
            <a:schemeClr val="bg1">
              <a:lumMod val="85000"/>
            </a:schemeClr>
          </a:solidFill>
        </p:grpSpPr>
        <p:sp>
          <p:nvSpPr>
            <p:cNvPr id="47" name="矩形 46"/>
            <p:cNvSpPr/>
            <p:nvPr/>
          </p:nvSpPr>
          <p:spPr>
            <a:xfrm>
              <a:off x="1647866" y="1621302"/>
              <a:ext cx="2341120" cy="1404672"/>
            </a:xfrm>
            <a:prstGeom prst="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0211" tIns="220211" rIns="220211" bIns="220211" numCol="1" spcCol="1270" anchor="ctr" anchorCtr="0">
              <a:noAutofit/>
            </a:bodyPr>
            <a:lstStyle/>
            <a:p>
              <a:pPr lvl="0" algn="ctr" defTabSz="2089150">
                <a:lnSpc>
                  <a:spcPct val="90000"/>
                </a:lnSpc>
                <a:spcBef>
                  <a:spcPct val="0"/>
                </a:spcBef>
                <a:spcAft>
                  <a:spcPct val="35000"/>
                </a:spcAft>
              </a:pPr>
              <a:endParaRPr lang="zh-CN" altLang="en-US" sz="4700" kern="1200" dirty="0"/>
            </a:p>
          </p:txBody>
        </p:sp>
        <p:sp>
          <p:nvSpPr>
            <p:cNvPr id="48" name="矩形 47"/>
            <p:cNvSpPr/>
            <p:nvPr/>
          </p:nvSpPr>
          <p:spPr>
            <a:xfrm>
              <a:off x="1865279" y="2126217"/>
              <a:ext cx="1827969" cy="494742"/>
            </a:xfrm>
            <a:prstGeom prst="rect">
              <a:avLst/>
            </a:prstGeom>
            <a:grpFill/>
          </p:spPr>
          <p:txBody>
            <a:bodyPr wrap="square">
              <a:spAutoFit/>
            </a:bodyPr>
            <a:lstStyle/>
            <a:p>
              <a:pPr algn="ctr" defTabSz="1644650">
                <a:lnSpc>
                  <a:spcPct val="90000"/>
                </a:lnSpc>
                <a:spcBef>
                  <a:spcPct val="0"/>
                </a:spcBef>
                <a:spcAft>
                  <a:spcPct val="35000"/>
                </a:spcAft>
              </a:pPr>
              <a:r>
                <a:rPr lang="zh-CN" altLang="en-US" sz="3200" b="1" dirty="0">
                  <a:solidFill>
                    <a:schemeClr val="tx2"/>
                  </a:solidFill>
                  <a:ea typeface="微软雅黑" charset="0"/>
                </a:rPr>
                <a:t>科室导航</a:t>
              </a:r>
              <a:endParaRPr lang="en-US" altLang="zh-CN" sz="3200" b="1" dirty="0">
                <a:solidFill>
                  <a:schemeClr val="tx2"/>
                </a:solidFill>
                <a:ea typeface="微软雅黑" charset="0"/>
              </a:endParaRPr>
            </a:p>
          </p:txBody>
        </p:sp>
      </p:grpSp>
      <p:sp>
        <p:nvSpPr>
          <p:cNvPr id="50" name="任意多边形 18"/>
          <p:cNvSpPr/>
          <p:nvPr/>
        </p:nvSpPr>
        <p:spPr>
          <a:xfrm rot="8167935" flipH="1">
            <a:off x="7329696" y="5250503"/>
            <a:ext cx="560314" cy="560314"/>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 50"/>
          <p:cNvGrpSpPr/>
          <p:nvPr/>
        </p:nvGrpSpPr>
        <p:grpSpPr>
          <a:xfrm>
            <a:off x="4690710" y="4752636"/>
            <a:ext cx="2523017" cy="1476419"/>
            <a:chOff x="1631052" y="1621302"/>
            <a:chExt cx="2341120" cy="1404672"/>
          </a:xfrm>
          <a:solidFill>
            <a:schemeClr val="bg1">
              <a:lumMod val="85000"/>
            </a:schemeClr>
          </a:solidFill>
        </p:grpSpPr>
        <p:sp>
          <p:nvSpPr>
            <p:cNvPr id="52" name="矩形 51"/>
            <p:cNvSpPr/>
            <p:nvPr/>
          </p:nvSpPr>
          <p:spPr>
            <a:xfrm>
              <a:off x="1631052" y="1621302"/>
              <a:ext cx="2341120" cy="1404672"/>
            </a:xfrm>
            <a:prstGeom prst="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0211" tIns="220211" rIns="220211" bIns="220211" numCol="1" spcCol="1270" anchor="ctr" anchorCtr="0">
              <a:noAutofit/>
            </a:bodyPr>
            <a:lstStyle/>
            <a:p>
              <a:pPr lvl="0" algn="ctr" defTabSz="2089150">
                <a:lnSpc>
                  <a:spcPct val="90000"/>
                </a:lnSpc>
                <a:spcBef>
                  <a:spcPct val="0"/>
                </a:spcBef>
                <a:spcAft>
                  <a:spcPct val="35000"/>
                </a:spcAft>
              </a:pPr>
              <a:endParaRPr lang="zh-CN" altLang="en-US" sz="4700" kern="1200" dirty="0"/>
            </a:p>
          </p:txBody>
        </p:sp>
        <p:sp>
          <p:nvSpPr>
            <p:cNvPr id="53" name="矩形 52"/>
            <p:cNvSpPr/>
            <p:nvPr/>
          </p:nvSpPr>
          <p:spPr>
            <a:xfrm>
              <a:off x="1865278" y="2099366"/>
              <a:ext cx="1908710" cy="535531"/>
            </a:xfrm>
            <a:prstGeom prst="rect">
              <a:avLst/>
            </a:prstGeom>
            <a:grpFill/>
          </p:spPr>
          <p:txBody>
            <a:bodyPr wrap="square">
              <a:spAutoFit/>
            </a:bodyPr>
            <a:lstStyle/>
            <a:p>
              <a:pPr algn="ctr" defTabSz="1644650">
                <a:lnSpc>
                  <a:spcPct val="90000"/>
                </a:lnSpc>
                <a:spcBef>
                  <a:spcPct val="0"/>
                </a:spcBef>
                <a:spcAft>
                  <a:spcPct val="35000"/>
                </a:spcAft>
              </a:pPr>
              <a:r>
                <a:rPr lang="zh-CN" altLang="en-US" sz="3200" b="1" dirty="0">
                  <a:solidFill>
                    <a:schemeClr val="tx2"/>
                  </a:solidFill>
                  <a:ea typeface="微软雅黑" charset="0"/>
                </a:rPr>
                <a:t>预约挂号</a:t>
              </a:r>
              <a:endParaRPr lang="en-US" altLang="zh-CN" sz="3200" b="1" dirty="0">
                <a:solidFill>
                  <a:schemeClr val="tx2"/>
                </a:solidFill>
                <a:ea typeface="微软雅黑" charset="0"/>
              </a:endParaRPr>
            </a:p>
          </p:txBody>
        </p:sp>
        <p:sp>
          <p:nvSpPr>
            <p:cNvPr id="54" name="矩形 53"/>
            <p:cNvSpPr/>
            <p:nvPr/>
          </p:nvSpPr>
          <p:spPr>
            <a:xfrm>
              <a:off x="1722381" y="2500528"/>
              <a:ext cx="2194505" cy="308995"/>
            </a:xfrm>
            <a:prstGeom prst="rect">
              <a:avLst/>
            </a:prstGeom>
            <a:grpFill/>
          </p:spPr>
          <p:txBody>
            <a:bodyPr wrap="square">
              <a:spAutoFit/>
            </a:bodyPr>
            <a:lstStyle/>
            <a:p>
              <a:pPr algn="ctr" defTabSz="609585">
                <a:lnSpc>
                  <a:spcPct val="130000"/>
                </a:lnSpc>
              </a:pPr>
              <a:endParaRPr lang="zh-CN" altLang="en-US" sz="1200" dirty="0">
                <a:solidFill>
                  <a:schemeClr val="tx2"/>
                </a:solidFill>
                <a:latin typeface="微软雅黑" charset="0"/>
                <a:ea typeface="微软雅黑" charset="0"/>
              </a:endParaRPr>
            </a:p>
          </p:txBody>
        </p:sp>
      </p:grpSp>
      <p:pic>
        <p:nvPicPr>
          <p:cNvPr id="5" name="图形 4" descr="教室">
            <a:extLst>
              <a:ext uri="{FF2B5EF4-FFF2-40B4-BE49-F238E27FC236}">
                <a16:creationId xmlns:a16="http://schemas.microsoft.com/office/drawing/2014/main" id="{7E4B60EC-A438-4D52-A4AB-393CFDE80E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1741" y="491613"/>
            <a:ext cx="1707736" cy="1707736"/>
          </a:xfrm>
          <a:prstGeom prst="rect">
            <a:avLst/>
          </a:prstGeom>
        </p:spPr>
      </p:pic>
      <p:sp>
        <p:nvSpPr>
          <p:cNvPr id="30" name="任意多边形 18">
            <a:extLst>
              <a:ext uri="{FF2B5EF4-FFF2-40B4-BE49-F238E27FC236}">
                <a16:creationId xmlns:a16="http://schemas.microsoft.com/office/drawing/2014/main" id="{CF6C221D-2FB6-F2E6-BCEA-3C1950B46DFC}"/>
              </a:ext>
            </a:extLst>
          </p:cNvPr>
          <p:cNvSpPr/>
          <p:nvPr/>
        </p:nvSpPr>
        <p:spPr>
          <a:xfrm rot="8167935" flipH="1">
            <a:off x="4019742" y="5250503"/>
            <a:ext cx="560314" cy="560314"/>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E265515-0AC9-D06A-7DC9-1D1CEF64D6AA}"/>
              </a:ext>
            </a:extLst>
          </p:cNvPr>
          <p:cNvSpPr txBox="1"/>
          <p:nvPr/>
        </p:nvSpPr>
        <p:spPr>
          <a:xfrm>
            <a:off x="2839452" y="1077177"/>
            <a:ext cx="2233061" cy="670120"/>
          </a:xfrm>
          <a:prstGeom prst="rect">
            <a:avLst/>
          </a:prstGeom>
          <a:noFill/>
        </p:spPr>
        <p:txBody>
          <a:bodyPr wrap="square" rtlCol="0">
            <a:spAutoFit/>
          </a:bodyPr>
          <a:lstStyle/>
          <a:p>
            <a:pPr>
              <a:lnSpc>
                <a:spcPct val="130000"/>
              </a:lnSpc>
              <a:spcBef>
                <a:spcPts val="600"/>
              </a:spcBef>
            </a:pPr>
            <a:r>
              <a:rPr lang="zh-CN" altLang="en-US" sz="3200" kern="0" dirty="0">
                <a:solidFill>
                  <a:schemeClr val="tx2"/>
                </a:solidFill>
                <a:latin typeface="微软雅黑" panose="020B0503020204020204" pitchFamily="34" charset="-122"/>
                <a:ea typeface="微软雅黑" panose="020B0503020204020204" pitchFamily="34" charset="-122"/>
                <a:cs typeface="+mn-ea"/>
                <a:sym typeface="+mn-lt"/>
              </a:rPr>
              <a:t>讲演顺序</a:t>
            </a:r>
          </a:p>
        </p:txBody>
      </p:sp>
      <p:sp>
        <p:nvSpPr>
          <p:cNvPr id="7" name="矩形 6">
            <a:extLst>
              <a:ext uri="{FF2B5EF4-FFF2-40B4-BE49-F238E27FC236}">
                <a16:creationId xmlns:a16="http://schemas.microsoft.com/office/drawing/2014/main" id="{B3FA037C-BE85-8EC8-A3BC-FA6FEDD684C9}"/>
              </a:ext>
            </a:extLst>
          </p:cNvPr>
          <p:cNvSpPr/>
          <p:nvPr/>
        </p:nvSpPr>
        <p:spPr>
          <a:xfrm>
            <a:off x="1364998" y="4748979"/>
            <a:ext cx="2415634" cy="14800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F00881AE-16C0-8A3A-09E4-B5A0B9891EAC}"/>
              </a:ext>
            </a:extLst>
          </p:cNvPr>
          <p:cNvSpPr txBox="1"/>
          <p:nvPr/>
        </p:nvSpPr>
        <p:spPr>
          <a:xfrm>
            <a:off x="1692497" y="5051141"/>
            <a:ext cx="1862933" cy="666307"/>
          </a:xfrm>
          <a:prstGeom prst="rect">
            <a:avLst/>
          </a:prstGeom>
          <a:noFill/>
        </p:spPr>
        <p:txBody>
          <a:bodyPr wrap="square" rtlCol="0">
            <a:spAutoFit/>
          </a:bodyPr>
          <a:lstStyle/>
          <a:p>
            <a:pPr>
              <a:lnSpc>
                <a:spcPct val="130000"/>
              </a:lnSpc>
              <a:spcBef>
                <a:spcPts val="600"/>
              </a:spcBef>
            </a:pPr>
            <a:r>
              <a:rPr lang="zh-CN" altLang="en-US" sz="3200" b="1" kern="0" dirty="0">
                <a:solidFill>
                  <a:schemeClr val="tx2"/>
                </a:solidFill>
                <a:latin typeface="微软雅黑" panose="020B0503020204020204" pitchFamily="34" charset="-122"/>
                <a:ea typeface="微软雅黑" panose="020B0503020204020204" pitchFamily="34" charset="-122"/>
                <a:cs typeface="+mn-ea"/>
                <a:sym typeface="+mn-lt"/>
              </a:rPr>
              <a:t>预约记录</a:t>
            </a:r>
          </a:p>
        </p:txBody>
      </p:sp>
    </p:spTree>
    <p:extLst>
      <p:ext uri="{BB962C8B-B14F-4D97-AF65-F5344CB8AC3E}">
        <p14:creationId xmlns:p14="http://schemas.microsoft.com/office/powerpoint/2010/main" val="188980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anim calcmode="lin" valueType="num">
                                      <p:cBhvr>
                                        <p:cTn id="15" dur="1000" fill="hold"/>
                                        <p:tgtEl>
                                          <p:spTgt spid="25"/>
                                        </p:tgtEl>
                                        <p:attrNameLst>
                                          <p:attrName>ppt_x</p:attrName>
                                        </p:attrNameLst>
                                      </p:cBhvr>
                                      <p:tavLst>
                                        <p:tav tm="0">
                                          <p:val>
                                            <p:strVal val="#ppt_x"/>
                                          </p:val>
                                        </p:tav>
                                        <p:tav tm="100000">
                                          <p:val>
                                            <p:strVal val="#ppt_x"/>
                                          </p:val>
                                        </p:tav>
                                      </p:tavLst>
                                    </p:anim>
                                    <p:anim calcmode="lin" valueType="num">
                                      <p:cBhvr>
                                        <p:cTn id="1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1000"/>
                                        <p:tgtEl>
                                          <p:spTgt spid="46"/>
                                        </p:tgtEl>
                                      </p:cBhvr>
                                    </p:animEffect>
                                    <p:anim calcmode="lin" valueType="num">
                                      <p:cBhvr>
                                        <p:cTn id="29" dur="1000" fill="hold"/>
                                        <p:tgtEl>
                                          <p:spTgt spid="46"/>
                                        </p:tgtEl>
                                        <p:attrNameLst>
                                          <p:attrName>ppt_x</p:attrName>
                                        </p:attrNameLst>
                                      </p:cBhvr>
                                      <p:tavLst>
                                        <p:tav tm="0">
                                          <p:val>
                                            <p:strVal val="#ppt_x"/>
                                          </p:val>
                                        </p:tav>
                                        <p:tav tm="100000">
                                          <p:val>
                                            <p:strVal val="#ppt_x"/>
                                          </p:val>
                                        </p:tav>
                                      </p:tavLst>
                                    </p:anim>
                                    <p:anim calcmode="lin" valueType="num">
                                      <p:cBhvr>
                                        <p:cTn id="30"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1000"/>
                                        <p:tgtEl>
                                          <p:spTgt spid="51"/>
                                        </p:tgtEl>
                                      </p:cBhvr>
                                    </p:animEffect>
                                    <p:anim calcmode="lin" valueType="num">
                                      <p:cBhvr>
                                        <p:cTn id="36" dur="1000" fill="hold"/>
                                        <p:tgtEl>
                                          <p:spTgt spid="51"/>
                                        </p:tgtEl>
                                        <p:attrNameLst>
                                          <p:attrName>ppt_x</p:attrName>
                                        </p:attrNameLst>
                                      </p:cBhvr>
                                      <p:tavLst>
                                        <p:tav tm="0">
                                          <p:val>
                                            <p:strVal val="#ppt_x"/>
                                          </p:val>
                                        </p:tav>
                                        <p:tav tm="100000">
                                          <p:val>
                                            <p:strVal val="#ppt_x"/>
                                          </p:val>
                                        </p:tav>
                                      </p:tavLst>
                                    </p:anim>
                                    <p:anim calcmode="lin" valueType="num">
                                      <p:cBhvr>
                                        <p:cTn id="37"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CC4297E-120A-B1FE-ED04-C6859BCB7FB7}"/>
              </a:ext>
            </a:extLst>
          </p:cNvPr>
          <p:cNvSpPr>
            <a:spLocks noGrp="1"/>
          </p:cNvSpPr>
          <p:nvPr>
            <p:ph type="body" sz="quarter" idx="12"/>
          </p:nvPr>
        </p:nvSpPr>
        <p:spPr/>
        <p:txBody>
          <a:bodyPr/>
          <a:lstStyle/>
          <a:p>
            <a:r>
              <a:rPr lang="zh-CN" altLang="en-US" dirty="0"/>
              <a:t>第四部分</a:t>
            </a:r>
            <a:r>
              <a:rPr lang="en-US" altLang="zh-CN" dirty="0"/>
              <a:t>|</a:t>
            </a:r>
            <a:r>
              <a:rPr lang="zh-CN" altLang="en-US" dirty="0"/>
              <a:t>设计介绍</a:t>
            </a:r>
          </a:p>
        </p:txBody>
      </p:sp>
      <p:sp>
        <p:nvSpPr>
          <p:cNvPr id="3" name="矩形: 圆角 2">
            <a:extLst>
              <a:ext uri="{FF2B5EF4-FFF2-40B4-BE49-F238E27FC236}">
                <a16:creationId xmlns:a16="http://schemas.microsoft.com/office/drawing/2014/main" id="{997D22BC-FD42-AC8C-DCED-60BCD6D9A89D}"/>
              </a:ext>
            </a:extLst>
          </p:cNvPr>
          <p:cNvSpPr/>
          <p:nvPr/>
        </p:nvSpPr>
        <p:spPr>
          <a:xfrm>
            <a:off x="1241652" y="1434165"/>
            <a:ext cx="4552750" cy="494862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id="{E5CBADB6-FCFA-D6C6-6F85-CF30DFA58F74}"/>
              </a:ext>
            </a:extLst>
          </p:cNvPr>
          <p:cNvSpPr/>
          <p:nvPr/>
        </p:nvSpPr>
        <p:spPr>
          <a:xfrm>
            <a:off x="6519505" y="1469328"/>
            <a:ext cx="4405162" cy="50181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56B721EB-3F69-5A72-7627-5C9323975D42}"/>
              </a:ext>
            </a:extLst>
          </p:cNvPr>
          <p:cNvPicPr>
            <a:picLocks noChangeAspect="1"/>
          </p:cNvPicPr>
          <p:nvPr/>
        </p:nvPicPr>
        <p:blipFill>
          <a:blip r:embed="rId2"/>
          <a:stretch>
            <a:fillRect/>
          </a:stretch>
        </p:blipFill>
        <p:spPr>
          <a:xfrm>
            <a:off x="6930184" y="1568456"/>
            <a:ext cx="3705726" cy="4843836"/>
          </a:xfrm>
          <a:prstGeom prst="rect">
            <a:avLst/>
          </a:prstGeom>
        </p:spPr>
      </p:pic>
      <p:sp>
        <p:nvSpPr>
          <p:cNvPr id="10" name="箭头: 右 9">
            <a:extLst>
              <a:ext uri="{FF2B5EF4-FFF2-40B4-BE49-F238E27FC236}">
                <a16:creationId xmlns:a16="http://schemas.microsoft.com/office/drawing/2014/main" id="{49EAB9DF-688A-F048-EABA-4F6AD75FC43F}"/>
              </a:ext>
            </a:extLst>
          </p:cNvPr>
          <p:cNvSpPr/>
          <p:nvPr/>
        </p:nvSpPr>
        <p:spPr>
          <a:xfrm>
            <a:off x="5958031" y="3657601"/>
            <a:ext cx="462013" cy="474044"/>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2" name="图形 11" descr="锁定">
            <a:extLst>
              <a:ext uri="{FF2B5EF4-FFF2-40B4-BE49-F238E27FC236}">
                <a16:creationId xmlns:a16="http://schemas.microsoft.com/office/drawing/2014/main" id="{EE0029AD-B133-A8D5-2C65-7F802F16DD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909" y="498431"/>
            <a:ext cx="914400" cy="914400"/>
          </a:xfrm>
          <a:prstGeom prst="rect">
            <a:avLst/>
          </a:prstGeom>
        </p:spPr>
      </p:pic>
      <p:sp>
        <p:nvSpPr>
          <p:cNvPr id="13" name="文本框 12">
            <a:extLst>
              <a:ext uri="{FF2B5EF4-FFF2-40B4-BE49-F238E27FC236}">
                <a16:creationId xmlns:a16="http://schemas.microsoft.com/office/drawing/2014/main" id="{13508D87-E46B-688F-9A6E-5A0ED2DAFE13}"/>
              </a:ext>
            </a:extLst>
          </p:cNvPr>
          <p:cNvSpPr txBox="1"/>
          <p:nvPr/>
        </p:nvSpPr>
        <p:spPr>
          <a:xfrm>
            <a:off x="1644309" y="750771"/>
            <a:ext cx="2157670" cy="597921"/>
          </a:xfrm>
          <a:prstGeom prst="rect">
            <a:avLst/>
          </a:prstGeom>
          <a:noFill/>
        </p:spPr>
        <p:txBody>
          <a:bodyPr wrap="square" rtlCol="0">
            <a:spAutoFit/>
          </a:bodyPr>
          <a:lstStyle/>
          <a:p>
            <a:pPr>
              <a:lnSpc>
                <a:spcPct val="130000"/>
              </a:lnSpc>
              <a:spcBef>
                <a:spcPts val="600"/>
              </a:spcBef>
            </a:pPr>
            <a:r>
              <a:rPr lang="zh-CN" altLang="en-US" sz="2800" kern="0" dirty="0">
                <a:solidFill>
                  <a:schemeClr val="tx2"/>
                </a:solidFill>
                <a:latin typeface="微软雅黑" panose="020B0503020204020204" pitchFamily="34" charset="-122"/>
                <a:ea typeface="微软雅黑" panose="020B0503020204020204" pitchFamily="34" charset="-122"/>
                <a:cs typeface="+mn-ea"/>
                <a:sym typeface="+mn-lt"/>
              </a:rPr>
              <a:t>登录界面</a:t>
            </a:r>
          </a:p>
        </p:txBody>
      </p:sp>
      <p:pic>
        <p:nvPicPr>
          <p:cNvPr id="15" name="图片 14">
            <a:extLst>
              <a:ext uri="{FF2B5EF4-FFF2-40B4-BE49-F238E27FC236}">
                <a16:creationId xmlns:a16="http://schemas.microsoft.com/office/drawing/2014/main" id="{8B54EFA7-DEA9-CA05-4E20-B203FD873E8F}"/>
              </a:ext>
            </a:extLst>
          </p:cNvPr>
          <p:cNvPicPr>
            <a:picLocks noChangeAspect="1"/>
          </p:cNvPicPr>
          <p:nvPr/>
        </p:nvPicPr>
        <p:blipFill>
          <a:blip r:embed="rId5"/>
          <a:stretch>
            <a:fillRect/>
          </a:stretch>
        </p:blipFill>
        <p:spPr>
          <a:xfrm>
            <a:off x="1590525" y="1601032"/>
            <a:ext cx="3911886" cy="4665014"/>
          </a:xfrm>
          <a:prstGeom prst="rect">
            <a:avLst/>
          </a:prstGeom>
        </p:spPr>
      </p:pic>
      <p:pic>
        <p:nvPicPr>
          <p:cNvPr id="11" name="图片 10">
            <a:extLst>
              <a:ext uri="{FF2B5EF4-FFF2-40B4-BE49-F238E27FC236}">
                <a16:creationId xmlns:a16="http://schemas.microsoft.com/office/drawing/2014/main" id="{45FD34AC-374B-6E5D-6715-48925A1936DA}"/>
              </a:ext>
            </a:extLst>
          </p:cNvPr>
          <p:cNvPicPr>
            <a:picLocks noChangeAspect="1"/>
          </p:cNvPicPr>
          <p:nvPr/>
        </p:nvPicPr>
        <p:blipFill>
          <a:blip r:embed="rId6"/>
          <a:stretch>
            <a:fillRect/>
          </a:stretch>
        </p:blipFill>
        <p:spPr>
          <a:xfrm>
            <a:off x="1563960" y="1996626"/>
            <a:ext cx="4031519" cy="3947310"/>
          </a:xfrm>
          <a:prstGeom prst="rect">
            <a:avLst/>
          </a:prstGeom>
        </p:spPr>
      </p:pic>
    </p:spTree>
    <p:extLst>
      <p:ext uri="{BB962C8B-B14F-4D97-AF65-F5344CB8AC3E}">
        <p14:creationId xmlns:p14="http://schemas.microsoft.com/office/powerpoint/2010/main" val="23266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nodeType="clickEffect">
                                  <p:stCondLst>
                                    <p:cond delay="0"/>
                                  </p:stCondLst>
                                  <p:childTnLst>
                                    <p:animEffect transition="out" filter="wipe(down)">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E3898AB-FEE7-0D2D-50BC-B1ADCFF4FA78}"/>
              </a:ext>
            </a:extLst>
          </p:cNvPr>
          <p:cNvSpPr>
            <a:spLocks noGrp="1"/>
          </p:cNvSpPr>
          <p:nvPr>
            <p:ph type="body" sz="quarter" idx="12"/>
          </p:nvPr>
        </p:nvSpPr>
        <p:spPr/>
        <p:txBody>
          <a:bodyPr/>
          <a:lstStyle/>
          <a:p>
            <a:r>
              <a:rPr lang="zh-CN" altLang="en-US" dirty="0"/>
              <a:t>第四部分</a:t>
            </a:r>
            <a:r>
              <a:rPr lang="en-US" altLang="zh-CN" dirty="0"/>
              <a:t>|</a:t>
            </a:r>
            <a:r>
              <a:rPr lang="zh-CN" altLang="en-US" dirty="0"/>
              <a:t>设计介绍</a:t>
            </a:r>
          </a:p>
        </p:txBody>
      </p:sp>
      <p:sp>
        <p:nvSpPr>
          <p:cNvPr id="3" name="流程图: 卡片 2">
            <a:extLst>
              <a:ext uri="{FF2B5EF4-FFF2-40B4-BE49-F238E27FC236}">
                <a16:creationId xmlns:a16="http://schemas.microsoft.com/office/drawing/2014/main" id="{B8A1DCDD-E1C3-0DED-EBE4-E66480F202E1}"/>
              </a:ext>
            </a:extLst>
          </p:cNvPr>
          <p:cNvSpPr/>
          <p:nvPr/>
        </p:nvSpPr>
        <p:spPr>
          <a:xfrm>
            <a:off x="1067875" y="1554481"/>
            <a:ext cx="4338735" cy="4981074"/>
          </a:xfrm>
          <a:prstGeom prst="flowChartPunchedCar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 name="流程图: 卡片 3">
            <a:extLst>
              <a:ext uri="{FF2B5EF4-FFF2-40B4-BE49-F238E27FC236}">
                <a16:creationId xmlns:a16="http://schemas.microsoft.com/office/drawing/2014/main" id="{B0862E7A-2A10-D304-1750-2D9B127E1EB4}"/>
              </a:ext>
            </a:extLst>
          </p:cNvPr>
          <p:cNvSpPr/>
          <p:nvPr/>
        </p:nvSpPr>
        <p:spPr>
          <a:xfrm>
            <a:off x="6138134" y="2314877"/>
            <a:ext cx="5092962" cy="4220678"/>
          </a:xfrm>
          <a:prstGeom prst="flowChartPunchedCard">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3413D78A-644D-09A6-A4AC-0225BCEBD616}"/>
              </a:ext>
            </a:extLst>
          </p:cNvPr>
          <p:cNvPicPr>
            <a:picLocks noChangeAspect="1"/>
          </p:cNvPicPr>
          <p:nvPr/>
        </p:nvPicPr>
        <p:blipFill>
          <a:blip r:embed="rId2"/>
          <a:stretch>
            <a:fillRect/>
          </a:stretch>
        </p:blipFill>
        <p:spPr>
          <a:xfrm>
            <a:off x="1780146" y="1554481"/>
            <a:ext cx="3022860" cy="4981074"/>
          </a:xfrm>
          <a:prstGeom prst="rect">
            <a:avLst/>
          </a:prstGeom>
        </p:spPr>
      </p:pic>
      <p:pic>
        <p:nvPicPr>
          <p:cNvPr id="8" name="图片 7">
            <a:extLst>
              <a:ext uri="{FF2B5EF4-FFF2-40B4-BE49-F238E27FC236}">
                <a16:creationId xmlns:a16="http://schemas.microsoft.com/office/drawing/2014/main" id="{382B8276-B80D-D642-2C1B-1624BF6EDFC3}"/>
              </a:ext>
            </a:extLst>
          </p:cNvPr>
          <p:cNvPicPr>
            <a:picLocks noChangeAspect="1"/>
          </p:cNvPicPr>
          <p:nvPr/>
        </p:nvPicPr>
        <p:blipFill>
          <a:blip r:embed="rId3"/>
          <a:stretch>
            <a:fillRect/>
          </a:stretch>
        </p:blipFill>
        <p:spPr>
          <a:xfrm>
            <a:off x="6138134" y="3429000"/>
            <a:ext cx="5092962" cy="2248016"/>
          </a:xfrm>
          <a:prstGeom prst="rect">
            <a:avLst/>
          </a:prstGeom>
        </p:spPr>
      </p:pic>
      <p:sp>
        <p:nvSpPr>
          <p:cNvPr id="9" name="箭头: 右 8">
            <a:extLst>
              <a:ext uri="{FF2B5EF4-FFF2-40B4-BE49-F238E27FC236}">
                <a16:creationId xmlns:a16="http://schemas.microsoft.com/office/drawing/2014/main" id="{E5B9200A-99DB-BB5F-295B-FE37592B6B9E}"/>
              </a:ext>
            </a:extLst>
          </p:cNvPr>
          <p:cNvSpPr/>
          <p:nvPr/>
        </p:nvSpPr>
        <p:spPr>
          <a:xfrm>
            <a:off x="5515275" y="4138864"/>
            <a:ext cx="538593" cy="519765"/>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1" name="图形 10" descr="云计算">
            <a:extLst>
              <a:ext uri="{FF2B5EF4-FFF2-40B4-BE49-F238E27FC236}">
                <a16:creationId xmlns:a16="http://schemas.microsoft.com/office/drawing/2014/main" id="{5EAC8038-4931-A977-3A76-21B15C51FD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875" y="625571"/>
            <a:ext cx="914400" cy="914400"/>
          </a:xfrm>
          <a:prstGeom prst="rect">
            <a:avLst/>
          </a:prstGeom>
        </p:spPr>
      </p:pic>
      <p:sp>
        <p:nvSpPr>
          <p:cNvPr id="12" name="文本框 11">
            <a:extLst>
              <a:ext uri="{FF2B5EF4-FFF2-40B4-BE49-F238E27FC236}">
                <a16:creationId xmlns:a16="http://schemas.microsoft.com/office/drawing/2014/main" id="{FD419CDE-5C5C-F80A-FF21-37127D61C65E}"/>
              </a:ext>
            </a:extLst>
          </p:cNvPr>
          <p:cNvSpPr txBox="1"/>
          <p:nvPr/>
        </p:nvSpPr>
        <p:spPr>
          <a:xfrm>
            <a:off x="2242686" y="712269"/>
            <a:ext cx="2560320" cy="597921"/>
          </a:xfrm>
          <a:prstGeom prst="rect">
            <a:avLst/>
          </a:prstGeom>
          <a:noFill/>
        </p:spPr>
        <p:txBody>
          <a:bodyPr wrap="square" rtlCol="0">
            <a:spAutoFit/>
          </a:bodyPr>
          <a:lstStyle/>
          <a:p>
            <a:pPr>
              <a:lnSpc>
                <a:spcPct val="130000"/>
              </a:lnSpc>
              <a:spcBef>
                <a:spcPts val="600"/>
              </a:spcBef>
            </a:pPr>
            <a:r>
              <a:rPr lang="zh-CN" altLang="en-US" sz="2800" kern="0" dirty="0">
                <a:solidFill>
                  <a:schemeClr val="tx2"/>
                </a:solidFill>
                <a:latin typeface="微软雅黑" panose="020B0503020204020204" pitchFamily="34" charset="-122"/>
                <a:ea typeface="微软雅黑" panose="020B0503020204020204" pitchFamily="34" charset="-122"/>
                <a:cs typeface="+mn-ea"/>
                <a:sym typeface="+mn-lt"/>
              </a:rPr>
              <a:t>注册界面</a:t>
            </a:r>
          </a:p>
        </p:txBody>
      </p:sp>
      <p:sp>
        <p:nvSpPr>
          <p:cNvPr id="13" name="文本框 12">
            <a:extLst>
              <a:ext uri="{FF2B5EF4-FFF2-40B4-BE49-F238E27FC236}">
                <a16:creationId xmlns:a16="http://schemas.microsoft.com/office/drawing/2014/main" id="{E062DC9C-7F5B-976A-00A2-902F882E9F61}"/>
              </a:ext>
            </a:extLst>
          </p:cNvPr>
          <p:cNvSpPr txBox="1"/>
          <p:nvPr/>
        </p:nvSpPr>
        <p:spPr>
          <a:xfrm>
            <a:off x="7382577" y="2695074"/>
            <a:ext cx="1684421" cy="597921"/>
          </a:xfrm>
          <a:prstGeom prst="rect">
            <a:avLst/>
          </a:prstGeom>
          <a:noFill/>
        </p:spPr>
        <p:txBody>
          <a:bodyPr wrap="square" rtlCol="0">
            <a:spAutoFit/>
          </a:bodyPr>
          <a:lstStyle/>
          <a:p>
            <a:pPr>
              <a:lnSpc>
                <a:spcPct val="130000"/>
              </a:lnSpc>
              <a:spcBef>
                <a:spcPts val="600"/>
              </a:spcBef>
            </a:pPr>
            <a:r>
              <a:rPr lang="zh-CN" altLang="en-US" sz="2800" kern="0" dirty="0">
                <a:solidFill>
                  <a:schemeClr val="tx2"/>
                </a:solidFill>
                <a:latin typeface="微软雅黑" panose="020B0503020204020204" pitchFamily="34" charset="-122"/>
                <a:ea typeface="微软雅黑" panose="020B0503020204020204" pitchFamily="34" charset="-122"/>
                <a:cs typeface="+mn-ea"/>
                <a:sym typeface="+mn-lt"/>
              </a:rPr>
              <a:t>数据库</a:t>
            </a:r>
          </a:p>
        </p:txBody>
      </p:sp>
    </p:spTree>
    <p:extLst>
      <p:ext uri="{BB962C8B-B14F-4D97-AF65-F5344CB8AC3E}">
        <p14:creationId xmlns:p14="http://schemas.microsoft.com/office/powerpoint/2010/main" val="347959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1000"/>
                                        <p:tgtEl>
                                          <p:spTgt spid="13">
                                            <p:txEl>
                                              <p:pRg st="0" end="0"/>
                                            </p:txEl>
                                          </p:spTgt>
                                        </p:tgtEl>
                                      </p:cBhvr>
                                    </p:animEffect>
                                    <p:anim calcmode="lin" valueType="num">
                                      <p:cBhvr>
                                        <p:cTn id="1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1AF54EC-CADC-85AE-7E30-9A6A628AAEEC}"/>
              </a:ext>
            </a:extLst>
          </p:cNvPr>
          <p:cNvSpPr/>
          <p:nvPr/>
        </p:nvSpPr>
        <p:spPr>
          <a:xfrm>
            <a:off x="1884946" y="1366844"/>
            <a:ext cx="8422105" cy="491850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文本占位符 1">
            <a:extLst>
              <a:ext uri="{FF2B5EF4-FFF2-40B4-BE49-F238E27FC236}">
                <a16:creationId xmlns:a16="http://schemas.microsoft.com/office/drawing/2014/main" id="{525E5199-7E08-6DB2-FF4B-E904D603CEE7}"/>
              </a:ext>
            </a:extLst>
          </p:cNvPr>
          <p:cNvSpPr>
            <a:spLocks noGrp="1"/>
          </p:cNvSpPr>
          <p:nvPr>
            <p:ph type="body" sz="quarter" idx="12"/>
          </p:nvPr>
        </p:nvSpPr>
        <p:spPr/>
        <p:txBody>
          <a:bodyPr/>
          <a:lstStyle/>
          <a:p>
            <a:r>
              <a:rPr lang="zh-CN" altLang="en-US" dirty="0"/>
              <a:t>第四部分</a:t>
            </a:r>
            <a:r>
              <a:rPr lang="en-US" altLang="zh-CN" dirty="0"/>
              <a:t>|</a:t>
            </a:r>
            <a:r>
              <a:rPr lang="zh-CN" altLang="en-US" dirty="0"/>
              <a:t>设计介绍</a:t>
            </a:r>
          </a:p>
        </p:txBody>
      </p:sp>
      <p:pic>
        <p:nvPicPr>
          <p:cNvPr id="4" name="图形 3" descr="房子">
            <a:extLst>
              <a:ext uri="{FF2B5EF4-FFF2-40B4-BE49-F238E27FC236}">
                <a16:creationId xmlns:a16="http://schemas.microsoft.com/office/drawing/2014/main" id="{2785DCC0-DD4F-4739-CBE6-72B0510B77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794" y="498689"/>
            <a:ext cx="914400" cy="914400"/>
          </a:xfrm>
          <a:prstGeom prst="rect">
            <a:avLst/>
          </a:prstGeom>
        </p:spPr>
      </p:pic>
      <p:sp>
        <p:nvSpPr>
          <p:cNvPr id="5" name="文本框 4">
            <a:extLst>
              <a:ext uri="{FF2B5EF4-FFF2-40B4-BE49-F238E27FC236}">
                <a16:creationId xmlns:a16="http://schemas.microsoft.com/office/drawing/2014/main" id="{0EA29FCE-2479-B226-0C39-B81E0F23A848}"/>
              </a:ext>
            </a:extLst>
          </p:cNvPr>
          <p:cNvSpPr txBox="1"/>
          <p:nvPr/>
        </p:nvSpPr>
        <p:spPr>
          <a:xfrm>
            <a:off x="1905802" y="697833"/>
            <a:ext cx="1944303" cy="670120"/>
          </a:xfrm>
          <a:prstGeom prst="rect">
            <a:avLst/>
          </a:prstGeom>
          <a:noFill/>
        </p:spPr>
        <p:txBody>
          <a:bodyPr wrap="square" rtlCol="0">
            <a:spAutoFit/>
          </a:bodyPr>
          <a:lstStyle/>
          <a:p>
            <a:pPr>
              <a:lnSpc>
                <a:spcPct val="130000"/>
              </a:lnSpc>
              <a:spcBef>
                <a:spcPts val="600"/>
              </a:spcBef>
            </a:pPr>
            <a:r>
              <a:rPr lang="zh-CN" altLang="en-US" sz="3200" kern="0" dirty="0">
                <a:solidFill>
                  <a:schemeClr val="tx2"/>
                </a:solidFill>
                <a:latin typeface="微软雅黑" panose="020B0503020204020204" pitchFamily="34" charset="-122"/>
                <a:ea typeface="微软雅黑" panose="020B0503020204020204" pitchFamily="34" charset="-122"/>
                <a:cs typeface="+mn-ea"/>
                <a:sym typeface="+mn-lt"/>
              </a:rPr>
              <a:t>主界面</a:t>
            </a:r>
          </a:p>
        </p:txBody>
      </p:sp>
      <p:pic>
        <p:nvPicPr>
          <p:cNvPr id="8" name="图片 7">
            <a:extLst>
              <a:ext uri="{FF2B5EF4-FFF2-40B4-BE49-F238E27FC236}">
                <a16:creationId xmlns:a16="http://schemas.microsoft.com/office/drawing/2014/main" id="{7448C9E1-A97C-74B8-BD86-19379A939442}"/>
              </a:ext>
            </a:extLst>
          </p:cNvPr>
          <p:cNvPicPr>
            <a:picLocks noChangeAspect="1"/>
          </p:cNvPicPr>
          <p:nvPr/>
        </p:nvPicPr>
        <p:blipFill>
          <a:blip r:embed="rId4"/>
          <a:stretch>
            <a:fillRect/>
          </a:stretch>
        </p:blipFill>
        <p:spPr>
          <a:xfrm>
            <a:off x="2422058" y="1366844"/>
            <a:ext cx="7397178" cy="4918508"/>
          </a:xfrm>
          <a:prstGeom prst="rect">
            <a:avLst/>
          </a:prstGeom>
        </p:spPr>
      </p:pic>
      <p:pic>
        <p:nvPicPr>
          <p:cNvPr id="12" name="图片 11">
            <a:extLst>
              <a:ext uri="{FF2B5EF4-FFF2-40B4-BE49-F238E27FC236}">
                <a16:creationId xmlns:a16="http://schemas.microsoft.com/office/drawing/2014/main" id="{387D2D86-FA1A-0FEE-D12D-3212C141C5CD}"/>
              </a:ext>
            </a:extLst>
          </p:cNvPr>
          <p:cNvPicPr>
            <a:picLocks noChangeAspect="1"/>
          </p:cNvPicPr>
          <p:nvPr/>
        </p:nvPicPr>
        <p:blipFill>
          <a:blip r:embed="rId5"/>
          <a:stretch>
            <a:fillRect/>
          </a:stretch>
        </p:blipFill>
        <p:spPr>
          <a:xfrm>
            <a:off x="2439757" y="1367953"/>
            <a:ext cx="7397178" cy="4690146"/>
          </a:xfrm>
          <a:prstGeom prst="rect">
            <a:avLst/>
          </a:prstGeom>
        </p:spPr>
      </p:pic>
      <p:pic>
        <p:nvPicPr>
          <p:cNvPr id="14" name="图片 13">
            <a:extLst>
              <a:ext uri="{FF2B5EF4-FFF2-40B4-BE49-F238E27FC236}">
                <a16:creationId xmlns:a16="http://schemas.microsoft.com/office/drawing/2014/main" id="{3336E0CF-0D85-14EF-96E1-85C660926857}"/>
              </a:ext>
            </a:extLst>
          </p:cNvPr>
          <p:cNvPicPr>
            <a:picLocks noChangeAspect="1"/>
          </p:cNvPicPr>
          <p:nvPr/>
        </p:nvPicPr>
        <p:blipFill>
          <a:blip r:embed="rId6"/>
          <a:stretch>
            <a:fillRect/>
          </a:stretch>
        </p:blipFill>
        <p:spPr>
          <a:xfrm>
            <a:off x="2439757" y="1367953"/>
            <a:ext cx="7397178" cy="4690146"/>
          </a:xfrm>
          <a:prstGeom prst="rect">
            <a:avLst/>
          </a:prstGeom>
        </p:spPr>
      </p:pic>
      <p:pic>
        <p:nvPicPr>
          <p:cNvPr id="18" name="图片 17">
            <a:extLst>
              <a:ext uri="{FF2B5EF4-FFF2-40B4-BE49-F238E27FC236}">
                <a16:creationId xmlns:a16="http://schemas.microsoft.com/office/drawing/2014/main" id="{6C97DF16-07D8-96DE-56FE-7A027966B815}"/>
              </a:ext>
            </a:extLst>
          </p:cNvPr>
          <p:cNvPicPr>
            <a:picLocks noChangeAspect="1"/>
          </p:cNvPicPr>
          <p:nvPr/>
        </p:nvPicPr>
        <p:blipFill>
          <a:blip r:embed="rId7"/>
          <a:stretch>
            <a:fillRect/>
          </a:stretch>
        </p:blipFill>
        <p:spPr>
          <a:xfrm>
            <a:off x="2439757" y="1366844"/>
            <a:ext cx="7397178" cy="4918508"/>
          </a:xfrm>
          <a:prstGeom prst="rect">
            <a:avLst/>
          </a:prstGeom>
        </p:spPr>
      </p:pic>
    </p:spTree>
    <p:extLst>
      <p:ext uri="{BB962C8B-B14F-4D97-AF65-F5344CB8AC3E}">
        <p14:creationId xmlns:p14="http://schemas.microsoft.com/office/powerpoint/2010/main" val="269645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nodeType="clickEffect">
                                  <p:stCondLst>
                                    <p:cond delay="0"/>
                                  </p:stCondLst>
                                  <p:childTnLst>
                                    <p:animEffect transition="out" filter="wipe(down)">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80">
                                          <p:stCondLst>
                                            <p:cond delay="0"/>
                                          </p:stCondLst>
                                        </p:cTn>
                                        <p:tgtEl>
                                          <p:spTgt spid="14"/>
                                        </p:tgtEl>
                                      </p:cBhvr>
                                    </p:animEffect>
                                    <p:anim calcmode="lin" valueType="num">
                                      <p:cBhvr>
                                        <p:cTn id="31"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36" dur="26">
                                          <p:stCondLst>
                                            <p:cond delay="650"/>
                                          </p:stCondLst>
                                        </p:cTn>
                                        <p:tgtEl>
                                          <p:spTgt spid="14"/>
                                        </p:tgtEl>
                                      </p:cBhvr>
                                      <p:to x="100000" y="60000"/>
                                    </p:animScale>
                                    <p:animScale>
                                      <p:cBhvr>
                                        <p:cTn id="37" dur="166" decel="50000">
                                          <p:stCondLst>
                                            <p:cond delay="676"/>
                                          </p:stCondLst>
                                        </p:cTn>
                                        <p:tgtEl>
                                          <p:spTgt spid="14"/>
                                        </p:tgtEl>
                                      </p:cBhvr>
                                      <p:to x="100000" y="100000"/>
                                    </p:animScale>
                                    <p:animScale>
                                      <p:cBhvr>
                                        <p:cTn id="38" dur="26">
                                          <p:stCondLst>
                                            <p:cond delay="1312"/>
                                          </p:stCondLst>
                                        </p:cTn>
                                        <p:tgtEl>
                                          <p:spTgt spid="14"/>
                                        </p:tgtEl>
                                      </p:cBhvr>
                                      <p:to x="100000" y="80000"/>
                                    </p:animScale>
                                    <p:animScale>
                                      <p:cBhvr>
                                        <p:cTn id="39" dur="166" decel="50000">
                                          <p:stCondLst>
                                            <p:cond delay="1338"/>
                                          </p:stCondLst>
                                        </p:cTn>
                                        <p:tgtEl>
                                          <p:spTgt spid="14"/>
                                        </p:tgtEl>
                                      </p:cBhvr>
                                      <p:to x="100000" y="100000"/>
                                    </p:animScale>
                                    <p:animScale>
                                      <p:cBhvr>
                                        <p:cTn id="40" dur="26">
                                          <p:stCondLst>
                                            <p:cond delay="1642"/>
                                          </p:stCondLst>
                                        </p:cTn>
                                        <p:tgtEl>
                                          <p:spTgt spid="14"/>
                                        </p:tgtEl>
                                      </p:cBhvr>
                                      <p:to x="100000" y="90000"/>
                                    </p:animScale>
                                    <p:animScale>
                                      <p:cBhvr>
                                        <p:cTn id="41" dur="166" decel="50000">
                                          <p:stCondLst>
                                            <p:cond delay="1668"/>
                                          </p:stCondLst>
                                        </p:cTn>
                                        <p:tgtEl>
                                          <p:spTgt spid="14"/>
                                        </p:tgtEl>
                                      </p:cBhvr>
                                      <p:to x="100000" y="100000"/>
                                    </p:animScale>
                                    <p:animScale>
                                      <p:cBhvr>
                                        <p:cTn id="42" dur="26">
                                          <p:stCondLst>
                                            <p:cond delay="1808"/>
                                          </p:stCondLst>
                                        </p:cTn>
                                        <p:tgtEl>
                                          <p:spTgt spid="14"/>
                                        </p:tgtEl>
                                      </p:cBhvr>
                                      <p:to x="100000" y="95000"/>
                                    </p:animScale>
                                    <p:animScale>
                                      <p:cBhvr>
                                        <p:cTn id="43" dur="166" decel="50000">
                                          <p:stCondLst>
                                            <p:cond delay="1834"/>
                                          </p:stCondLst>
                                        </p:cTn>
                                        <p:tgtEl>
                                          <p:spTgt spid="14"/>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2" presetClass="exit" presetSubtype="4" fill="hold" nodeType="clickEffect">
                                  <p:stCondLst>
                                    <p:cond delay="0"/>
                                  </p:stCondLst>
                                  <p:childTnLst>
                                    <p:animEffect transition="out" filter="wipe(down)">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down)">
                                      <p:cBhvr>
                                        <p:cTn id="53" dur="580">
                                          <p:stCondLst>
                                            <p:cond delay="0"/>
                                          </p:stCondLst>
                                        </p:cTn>
                                        <p:tgtEl>
                                          <p:spTgt spid="18"/>
                                        </p:tgtEl>
                                      </p:cBhvr>
                                    </p:animEffect>
                                    <p:anim calcmode="lin" valueType="num">
                                      <p:cBhvr>
                                        <p:cTn id="54"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59" dur="26">
                                          <p:stCondLst>
                                            <p:cond delay="650"/>
                                          </p:stCondLst>
                                        </p:cTn>
                                        <p:tgtEl>
                                          <p:spTgt spid="18"/>
                                        </p:tgtEl>
                                      </p:cBhvr>
                                      <p:to x="100000" y="60000"/>
                                    </p:animScale>
                                    <p:animScale>
                                      <p:cBhvr>
                                        <p:cTn id="60" dur="166" decel="50000">
                                          <p:stCondLst>
                                            <p:cond delay="676"/>
                                          </p:stCondLst>
                                        </p:cTn>
                                        <p:tgtEl>
                                          <p:spTgt spid="18"/>
                                        </p:tgtEl>
                                      </p:cBhvr>
                                      <p:to x="100000" y="100000"/>
                                    </p:animScale>
                                    <p:animScale>
                                      <p:cBhvr>
                                        <p:cTn id="61" dur="26">
                                          <p:stCondLst>
                                            <p:cond delay="1312"/>
                                          </p:stCondLst>
                                        </p:cTn>
                                        <p:tgtEl>
                                          <p:spTgt spid="18"/>
                                        </p:tgtEl>
                                      </p:cBhvr>
                                      <p:to x="100000" y="80000"/>
                                    </p:animScale>
                                    <p:animScale>
                                      <p:cBhvr>
                                        <p:cTn id="62" dur="166" decel="50000">
                                          <p:stCondLst>
                                            <p:cond delay="1338"/>
                                          </p:stCondLst>
                                        </p:cTn>
                                        <p:tgtEl>
                                          <p:spTgt spid="18"/>
                                        </p:tgtEl>
                                      </p:cBhvr>
                                      <p:to x="100000" y="100000"/>
                                    </p:animScale>
                                    <p:animScale>
                                      <p:cBhvr>
                                        <p:cTn id="63" dur="26">
                                          <p:stCondLst>
                                            <p:cond delay="1642"/>
                                          </p:stCondLst>
                                        </p:cTn>
                                        <p:tgtEl>
                                          <p:spTgt spid="18"/>
                                        </p:tgtEl>
                                      </p:cBhvr>
                                      <p:to x="100000" y="90000"/>
                                    </p:animScale>
                                    <p:animScale>
                                      <p:cBhvr>
                                        <p:cTn id="64" dur="166" decel="50000">
                                          <p:stCondLst>
                                            <p:cond delay="1668"/>
                                          </p:stCondLst>
                                        </p:cTn>
                                        <p:tgtEl>
                                          <p:spTgt spid="18"/>
                                        </p:tgtEl>
                                      </p:cBhvr>
                                      <p:to x="100000" y="100000"/>
                                    </p:animScale>
                                    <p:animScale>
                                      <p:cBhvr>
                                        <p:cTn id="65" dur="26">
                                          <p:stCondLst>
                                            <p:cond delay="1808"/>
                                          </p:stCondLst>
                                        </p:cTn>
                                        <p:tgtEl>
                                          <p:spTgt spid="18"/>
                                        </p:tgtEl>
                                      </p:cBhvr>
                                      <p:to x="100000" y="95000"/>
                                    </p:animScale>
                                    <p:animScale>
                                      <p:cBhvr>
                                        <p:cTn id="66" dur="166" decel="50000">
                                          <p:stCondLst>
                                            <p:cond delay="1834"/>
                                          </p:stCondLst>
                                        </p:cTn>
                                        <p:tgtEl>
                                          <p:spTgt spid="18"/>
                                        </p:tgtEl>
                                      </p:cBhvr>
                                      <p:to x="100000" y="100000"/>
                                    </p:animScale>
                                  </p:childTnLst>
                                </p:cTn>
                              </p:par>
                            </p:childTnLst>
                          </p:cTn>
                        </p:par>
                      </p:childTnLst>
                    </p:cTn>
                  </p:par>
                  <p:par>
                    <p:cTn id="67" fill="hold">
                      <p:stCondLst>
                        <p:cond delay="indefinite"/>
                      </p:stCondLst>
                      <p:childTnLst>
                        <p:par>
                          <p:cTn id="68" fill="hold">
                            <p:stCondLst>
                              <p:cond delay="0"/>
                            </p:stCondLst>
                            <p:childTnLst>
                              <p:par>
                                <p:cTn id="69" presetID="22" presetClass="exit" presetSubtype="4" fill="hold" nodeType="clickEffect">
                                  <p:stCondLst>
                                    <p:cond delay="0"/>
                                  </p:stCondLst>
                                  <p:childTnLst>
                                    <p:animEffect transition="out" filter="wipe(down)">
                                      <p:cBhvr>
                                        <p:cTn id="70" dur="500"/>
                                        <p:tgtEl>
                                          <p:spTgt spid="18"/>
                                        </p:tgtEl>
                                      </p:cBhvr>
                                    </p:animEffect>
                                    <p:set>
                                      <p:cBhvr>
                                        <p:cTn id="71"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C9A94D59-E31F-17AB-003E-103370EA11FF}"/>
              </a:ext>
            </a:extLst>
          </p:cNvPr>
          <p:cNvSpPr/>
          <p:nvPr/>
        </p:nvSpPr>
        <p:spPr>
          <a:xfrm>
            <a:off x="1335640" y="1624263"/>
            <a:ext cx="10078318" cy="479708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文本占位符 1">
            <a:extLst>
              <a:ext uri="{FF2B5EF4-FFF2-40B4-BE49-F238E27FC236}">
                <a16:creationId xmlns:a16="http://schemas.microsoft.com/office/drawing/2014/main" id="{8807579D-6BCE-EDE7-8527-37E06C7ACEC1}"/>
              </a:ext>
            </a:extLst>
          </p:cNvPr>
          <p:cNvSpPr>
            <a:spLocks noGrp="1"/>
          </p:cNvSpPr>
          <p:nvPr>
            <p:ph type="body" sz="quarter" idx="12"/>
          </p:nvPr>
        </p:nvSpPr>
        <p:spPr/>
        <p:txBody>
          <a:bodyPr/>
          <a:lstStyle/>
          <a:p>
            <a:r>
              <a:rPr lang="zh-CN" altLang="en-US" dirty="0"/>
              <a:t>第四部分</a:t>
            </a:r>
            <a:r>
              <a:rPr lang="en-US" altLang="zh-CN" dirty="0"/>
              <a:t>|</a:t>
            </a:r>
            <a:r>
              <a:rPr lang="zh-CN" altLang="en-US" dirty="0"/>
              <a:t>设计介绍</a:t>
            </a:r>
          </a:p>
        </p:txBody>
      </p:sp>
      <p:pic>
        <p:nvPicPr>
          <p:cNvPr id="4" name="图形 3" descr="程序员">
            <a:extLst>
              <a:ext uri="{FF2B5EF4-FFF2-40B4-BE49-F238E27FC236}">
                <a16:creationId xmlns:a16="http://schemas.microsoft.com/office/drawing/2014/main" id="{24CF40F6-0364-978D-AE90-BC34D6D33F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8042" y="709863"/>
            <a:ext cx="914400" cy="914400"/>
          </a:xfrm>
          <a:prstGeom prst="rect">
            <a:avLst/>
          </a:prstGeom>
        </p:spPr>
      </p:pic>
      <p:sp>
        <p:nvSpPr>
          <p:cNvPr id="5" name="文本框 4">
            <a:extLst>
              <a:ext uri="{FF2B5EF4-FFF2-40B4-BE49-F238E27FC236}">
                <a16:creationId xmlns:a16="http://schemas.microsoft.com/office/drawing/2014/main" id="{B97AEED6-727B-9D8C-FD5C-5A9F13197B5E}"/>
              </a:ext>
            </a:extLst>
          </p:cNvPr>
          <p:cNvSpPr txBox="1"/>
          <p:nvPr/>
        </p:nvSpPr>
        <p:spPr>
          <a:xfrm>
            <a:off x="1692442" y="981777"/>
            <a:ext cx="2975811" cy="670120"/>
          </a:xfrm>
          <a:prstGeom prst="rect">
            <a:avLst/>
          </a:prstGeom>
          <a:noFill/>
        </p:spPr>
        <p:txBody>
          <a:bodyPr wrap="square" rtlCol="0">
            <a:spAutoFit/>
          </a:bodyPr>
          <a:lstStyle/>
          <a:p>
            <a:pPr>
              <a:lnSpc>
                <a:spcPct val="130000"/>
              </a:lnSpc>
              <a:spcBef>
                <a:spcPts val="600"/>
              </a:spcBef>
            </a:pPr>
            <a:r>
              <a:rPr lang="zh-CN" altLang="en-US" sz="3200" kern="0" dirty="0">
                <a:solidFill>
                  <a:schemeClr val="tx2"/>
                </a:solidFill>
                <a:latin typeface="微软雅黑" panose="020B0503020204020204" pitchFamily="34" charset="-122"/>
                <a:ea typeface="微软雅黑" panose="020B0503020204020204" pitchFamily="34" charset="-122"/>
                <a:cs typeface="+mn-ea"/>
                <a:sym typeface="+mn-lt"/>
              </a:rPr>
              <a:t>就诊人管理</a:t>
            </a:r>
          </a:p>
        </p:txBody>
      </p:sp>
      <p:pic>
        <p:nvPicPr>
          <p:cNvPr id="8" name="图片 7">
            <a:extLst>
              <a:ext uri="{FF2B5EF4-FFF2-40B4-BE49-F238E27FC236}">
                <a16:creationId xmlns:a16="http://schemas.microsoft.com/office/drawing/2014/main" id="{10E82A70-D6F4-D2BA-6988-37DB3FDBC73B}"/>
              </a:ext>
            </a:extLst>
          </p:cNvPr>
          <p:cNvPicPr>
            <a:picLocks noChangeAspect="1"/>
          </p:cNvPicPr>
          <p:nvPr/>
        </p:nvPicPr>
        <p:blipFill>
          <a:blip r:embed="rId4"/>
          <a:stretch>
            <a:fillRect/>
          </a:stretch>
        </p:blipFill>
        <p:spPr>
          <a:xfrm>
            <a:off x="1924694" y="1709461"/>
            <a:ext cx="8709060" cy="4626688"/>
          </a:xfrm>
          <a:prstGeom prst="rect">
            <a:avLst/>
          </a:prstGeom>
        </p:spPr>
      </p:pic>
    </p:spTree>
    <p:extLst>
      <p:ext uri="{BB962C8B-B14F-4D97-AF65-F5344CB8AC3E}">
        <p14:creationId xmlns:p14="http://schemas.microsoft.com/office/powerpoint/2010/main" val="1040888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6D0DAD46-188A-8EB1-5E39-92CA3B1D46CB}"/>
              </a:ext>
            </a:extLst>
          </p:cNvPr>
          <p:cNvSpPr/>
          <p:nvPr/>
        </p:nvSpPr>
        <p:spPr>
          <a:xfrm>
            <a:off x="1930912" y="1489753"/>
            <a:ext cx="9392653" cy="474666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文本占位符 1">
            <a:extLst>
              <a:ext uri="{FF2B5EF4-FFF2-40B4-BE49-F238E27FC236}">
                <a16:creationId xmlns:a16="http://schemas.microsoft.com/office/drawing/2014/main" id="{B0AEEAE4-E3B4-C54A-912C-5A2881F65177}"/>
              </a:ext>
            </a:extLst>
          </p:cNvPr>
          <p:cNvSpPr>
            <a:spLocks noGrp="1"/>
          </p:cNvSpPr>
          <p:nvPr>
            <p:ph type="body" sz="quarter" idx="12"/>
          </p:nvPr>
        </p:nvSpPr>
        <p:spPr/>
        <p:txBody>
          <a:bodyPr/>
          <a:lstStyle/>
          <a:p>
            <a:r>
              <a:rPr lang="zh-CN" altLang="en-US" dirty="0"/>
              <a:t>第四部分</a:t>
            </a:r>
            <a:r>
              <a:rPr lang="en-US" altLang="zh-CN" dirty="0"/>
              <a:t>|</a:t>
            </a:r>
            <a:r>
              <a:rPr lang="zh-CN" altLang="en-US" dirty="0"/>
              <a:t>设计介绍</a:t>
            </a:r>
          </a:p>
        </p:txBody>
      </p:sp>
      <p:pic>
        <p:nvPicPr>
          <p:cNvPr id="4" name="图形 3" descr="带标记的地图">
            <a:extLst>
              <a:ext uri="{FF2B5EF4-FFF2-40B4-BE49-F238E27FC236}">
                <a16:creationId xmlns:a16="http://schemas.microsoft.com/office/drawing/2014/main" id="{03AF5648-FD03-2224-1A41-96659123B0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4294" y="748365"/>
            <a:ext cx="914400" cy="914400"/>
          </a:xfrm>
          <a:prstGeom prst="rect">
            <a:avLst/>
          </a:prstGeom>
        </p:spPr>
      </p:pic>
      <p:sp>
        <p:nvSpPr>
          <p:cNvPr id="5" name="文本框 4">
            <a:extLst>
              <a:ext uri="{FF2B5EF4-FFF2-40B4-BE49-F238E27FC236}">
                <a16:creationId xmlns:a16="http://schemas.microsoft.com/office/drawing/2014/main" id="{A73AEA44-F197-138F-2F03-7A2C03A7757F}"/>
              </a:ext>
            </a:extLst>
          </p:cNvPr>
          <p:cNvSpPr txBox="1"/>
          <p:nvPr/>
        </p:nvSpPr>
        <p:spPr>
          <a:xfrm>
            <a:off x="1925053" y="904775"/>
            <a:ext cx="2136808" cy="670120"/>
          </a:xfrm>
          <a:prstGeom prst="rect">
            <a:avLst/>
          </a:prstGeom>
          <a:noFill/>
        </p:spPr>
        <p:txBody>
          <a:bodyPr wrap="square" rtlCol="0">
            <a:spAutoFit/>
          </a:bodyPr>
          <a:lstStyle/>
          <a:p>
            <a:pPr>
              <a:lnSpc>
                <a:spcPct val="130000"/>
              </a:lnSpc>
              <a:spcBef>
                <a:spcPts val="600"/>
              </a:spcBef>
            </a:pPr>
            <a:r>
              <a:rPr lang="zh-CN" altLang="en-US" sz="3200" kern="0" dirty="0">
                <a:solidFill>
                  <a:schemeClr val="tx2"/>
                </a:solidFill>
                <a:latin typeface="微软雅黑" panose="020B0503020204020204" pitchFamily="34" charset="-122"/>
                <a:ea typeface="微软雅黑" panose="020B0503020204020204" pitchFamily="34" charset="-122"/>
                <a:cs typeface="+mn-ea"/>
                <a:sym typeface="+mn-lt"/>
              </a:rPr>
              <a:t>科室导航</a:t>
            </a:r>
          </a:p>
        </p:txBody>
      </p:sp>
      <p:pic>
        <p:nvPicPr>
          <p:cNvPr id="6" name="图片 5">
            <a:extLst>
              <a:ext uri="{FF2B5EF4-FFF2-40B4-BE49-F238E27FC236}">
                <a16:creationId xmlns:a16="http://schemas.microsoft.com/office/drawing/2014/main" id="{C7BA2DCB-D961-CEB6-2A79-82D6725697A5}"/>
              </a:ext>
            </a:extLst>
          </p:cNvPr>
          <p:cNvPicPr>
            <a:picLocks noChangeAspect="1"/>
          </p:cNvPicPr>
          <p:nvPr/>
        </p:nvPicPr>
        <p:blipFill>
          <a:blip r:embed="rId4"/>
          <a:stretch>
            <a:fillRect/>
          </a:stretch>
        </p:blipFill>
        <p:spPr>
          <a:xfrm>
            <a:off x="2351272" y="1704704"/>
            <a:ext cx="8540213" cy="4316757"/>
          </a:xfrm>
          <a:prstGeom prst="rect">
            <a:avLst/>
          </a:prstGeom>
        </p:spPr>
      </p:pic>
      <p:pic>
        <p:nvPicPr>
          <p:cNvPr id="12" name="图片 11">
            <a:extLst>
              <a:ext uri="{FF2B5EF4-FFF2-40B4-BE49-F238E27FC236}">
                <a16:creationId xmlns:a16="http://schemas.microsoft.com/office/drawing/2014/main" id="{235B66B7-CBDF-36EF-6B94-974324036D56}"/>
              </a:ext>
            </a:extLst>
          </p:cNvPr>
          <p:cNvPicPr>
            <a:picLocks noChangeAspect="1"/>
          </p:cNvPicPr>
          <p:nvPr/>
        </p:nvPicPr>
        <p:blipFill>
          <a:blip r:embed="rId5"/>
          <a:stretch>
            <a:fillRect/>
          </a:stretch>
        </p:blipFill>
        <p:spPr>
          <a:xfrm>
            <a:off x="2351272" y="1742623"/>
            <a:ext cx="8540212" cy="4278838"/>
          </a:xfrm>
          <a:prstGeom prst="rect">
            <a:avLst/>
          </a:prstGeom>
        </p:spPr>
      </p:pic>
    </p:spTree>
    <p:extLst>
      <p:ext uri="{BB962C8B-B14F-4D97-AF65-F5344CB8AC3E}">
        <p14:creationId xmlns:p14="http://schemas.microsoft.com/office/powerpoint/2010/main" val="158907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46F7943A-CED3-BC94-94D3-570CB336B311}"/>
              </a:ext>
            </a:extLst>
          </p:cNvPr>
          <p:cNvSpPr/>
          <p:nvPr/>
        </p:nvSpPr>
        <p:spPr>
          <a:xfrm>
            <a:off x="1047964" y="1730141"/>
            <a:ext cx="10442996" cy="452682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文本占位符 1">
            <a:extLst>
              <a:ext uri="{FF2B5EF4-FFF2-40B4-BE49-F238E27FC236}">
                <a16:creationId xmlns:a16="http://schemas.microsoft.com/office/drawing/2014/main" id="{BE97454F-0349-2E9E-D05C-73ADB55449DE}"/>
              </a:ext>
            </a:extLst>
          </p:cNvPr>
          <p:cNvSpPr>
            <a:spLocks noGrp="1"/>
          </p:cNvSpPr>
          <p:nvPr>
            <p:ph type="body" sz="quarter" idx="12"/>
          </p:nvPr>
        </p:nvSpPr>
        <p:spPr/>
        <p:txBody>
          <a:bodyPr/>
          <a:lstStyle/>
          <a:p>
            <a:r>
              <a:rPr lang="zh-CN" altLang="en-US" dirty="0"/>
              <a:t>第四部分</a:t>
            </a:r>
            <a:r>
              <a:rPr lang="en-US" altLang="zh-CN" dirty="0"/>
              <a:t>|</a:t>
            </a:r>
            <a:r>
              <a:rPr lang="zh-CN" altLang="en-US" dirty="0"/>
              <a:t>设计介绍</a:t>
            </a:r>
          </a:p>
        </p:txBody>
      </p:sp>
      <p:pic>
        <p:nvPicPr>
          <p:cNvPr id="4" name="图形 3" descr="剪贴板">
            <a:extLst>
              <a:ext uri="{FF2B5EF4-FFF2-40B4-BE49-F238E27FC236}">
                <a16:creationId xmlns:a16="http://schemas.microsoft.com/office/drawing/2014/main" id="{2E8527B0-AB8D-8CD4-63BF-3BF419BF60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1040" y="815741"/>
            <a:ext cx="914400" cy="914400"/>
          </a:xfrm>
          <a:prstGeom prst="rect">
            <a:avLst/>
          </a:prstGeom>
        </p:spPr>
      </p:pic>
      <p:sp>
        <p:nvSpPr>
          <p:cNvPr id="5" name="文本框 4">
            <a:extLst>
              <a:ext uri="{FF2B5EF4-FFF2-40B4-BE49-F238E27FC236}">
                <a16:creationId xmlns:a16="http://schemas.microsoft.com/office/drawing/2014/main" id="{E78AD005-2F87-3B67-43BD-762F4BE42FE6}"/>
              </a:ext>
            </a:extLst>
          </p:cNvPr>
          <p:cNvSpPr txBox="1"/>
          <p:nvPr/>
        </p:nvSpPr>
        <p:spPr>
          <a:xfrm>
            <a:off x="1615441" y="981777"/>
            <a:ext cx="2465672" cy="670120"/>
          </a:xfrm>
          <a:prstGeom prst="rect">
            <a:avLst/>
          </a:prstGeom>
          <a:noFill/>
        </p:spPr>
        <p:txBody>
          <a:bodyPr wrap="square" rtlCol="0">
            <a:spAutoFit/>
          </a:bodyPr>
          <a:lstStyle/>
          <a:p>
            <a:pPr>
              <a:lnSpc>
                <a:spcPct val="130000"/>
              </a:lnSpc>
              <a:spcBef>
                <a:spcPts val="600"/>
              </a:spcBef>
            </a:pPr>
            <a:r>
              <a:rPr lang="zh-CN" altLang="en-US" sz="3200" kern="0" dirty="0">
                <a:solidFill>
                  <a:schemeClr val="tx2"/>
                </a:solidFill>
                <a:latin typeface="微软雅黑" panose="020B0503020204020204" pitchFamily="34" charset="-122"/>
                <a:ea typeface="微软雅黑" panose="020B0503020204020204" pitchFamily="34" charset="-122"/>
                <a:cs typeface="+mn-ea"/>
                <a:sym typeface="+mn-lt"/>
              </a:rPr>
              <a:t>预约挂号</a:t>
            </a:r>
          </a:p>
        </p:txBody>
      </p:sp>
      <p:pic>
        <p:nvPicPr>
          <p:cNvPr id="7" name="图片 6">
            <a:extLst>
              <a:ext uri="{FF2B5EF4-FFF2-40B4-BE49-F238E27FC236}">
                <a16:creationId xmlns:a16="http://schemas.microsoft.com/office/drawing/2014/main" id="{CF3EC6B5-1B9A-03D4-006F-BFB01838D9D4}"/>
              </a:ext>
            </a:extLst>
          </p:cNvPr>
          <p:cNvPicPr>
            <a:picLocks noChangeAspect="1"/>
          </p:cNvPicPr>
          <p:nvPr/>
        </p:nvPicPr>
        <p:blipFill>
          <a:blip r:embed="rId4"/>
          <a:stretch>
            <a:fillRect/>
          </a:stretch>
        </p:blipFill>
        <p:spPr>
          <a:xfrm>
            <a:off x="1673852" y="1892213"/>
            <a:ext cx="9191220" cy="4202677"/>
          </a:xfrm>
          <a:prstGeom prst="rect">
            <a:avLst/>
          </a:prstGeom>
        </p:spPr>
      </p:pic>
      <p:pic>
        <p:nvPicPr>
          <p:cNvPr id="9" name="图片 8">
            <a:extLst>
              <a:ext uri="{FF2B5EF4-FFF2-40B4-BE49-F238E27FC236}">
                <a16:creationId xmlns:a16="http://schemas.microsoft.com/office/drawing/2014/main" id="{84F31879-8ED2-F584-100B-EF9F9646857B}"/>
              </a:ext>
            </a:extLst>
          </p:cNvPr>
          <p:cNvPicPr>
            <a:picLocks noChangeAspect="1"/>
          </p:cNvPicPr>
          <p:nvPr/>
        </p:nvPicPr>
        <p:blipFill>
          <a:blip r:embed="rId5"/>
          <a:stretch>
            <a:fillRect/>
          </a:stretch>
        </p:blipFill>
        <p:spPr>
          <a:xfrm>
            <a:off x="1673852" y="1892212"/>
            <a:ext cx="9191220" cy="4202677"/>
          </a:xfrm>
          <a:prstGeom prst="rect">
            <a:avLst/>
          </a:prstGeom>
        </p:spPr>
      </p:pic>
      <p:pic>
        <p:nvPicPr>
          <p:cNvPr id="10" name="图片 9">
            <a:extLst>
              <a:ext uri="{FF2B5EF4-FFF2-40B4-BE49-F238E27FC236}">
                <a16:creationId xmlns:a16="http://schemas.microsoft.com/office/drawing/2014/main" id="{A0C38BDE-7772-053F-E18A-1212FB46CF43}"/>
              </a:ext>
            </a:extLst>
          </p:cNvPr>
          <p:cNvPicPr>
            <a:picLocks noChangeAspect="1"/>
          </p:cNvPicPr>
          <p:nvPr/>
        </p:nvPicPr>
        <p:blipFill>
          <a:blip r:embed="rId6"/>
          <a:stretch>
            <a:fillRect/>
          </a:stretch>
        </p:blipFill>
        <p:spPr>
          <a:xfrm>
            <a:off x="2373330" y="1938871"/>
            <a:ext cx="7983020" cy="4156019"/>
          </a:xfrm>
          <a:prstGeom prst="rect">
            <a:avLst/>
          </a:prstGeom>
        </p:spPr>
      </p:pic>
    </p:spTree>
    <p:extLst>
      <p:ext uri="{BB962C8B-B14F-4D97-AF65-F5344CB8AC3E}">
        <p14:creationId xmlns:p14="http://schemas.microsoft.com/office/powerpoint/2010/main" val="73752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流程图: 卡片 9">
            <a:extLst>
              <a:ext uri="{FF2B5EF4-FFF2-40B4-BE49-F238E27FC236}">
                <a16:creationId xmlns:a16="http://schemas.microsoft.com/office/drawing/2014/main" id="{E17B9375-4833-CF00-934F-919EC7A577A9}"/>
              </a:ext>
            </a:extLst>
          </p:cNvPr>
          <p:cNvSpPr/>
          <p:nvPr/>
        </p:nvSpPr>
        <p:spPr>
          <a:xfrm>
            <a:off x="977343" y="1720516"/>
            <a:ext cx="10237314" cy="4572380"/>
          </a:xfrm>
          <a:prstGeom prst="flowChartPunchedCard">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文本占位符 1">
            <a:extLst>
              <a:ext uri="{FF2B5EF4-FFF2-40B4-BE49-F238E27FC236}">
                <a16:creationId xmlns:a16="http://schemas.microsoft.com/office/drawing/2014/main" id="{24D85926-EE72-D345-76D5-3DE2BC543430}"/>
              </a:ext>
            </a:extLst>
          </p:cNvPr>
          <p:cNvSpPr>
            <a:spLocks noGrp="1"/>
          </p:cNvSpPr>
          <p:nvPr>
            <p:ph type="body" sz="quarter" idx="12"/>
          </p:nvPr>
        </p:nvSpPr>
        <p:spPr/>
        <p:txBody>
          <a:bodyPr/>
          <a:lstStyle/>
          <a:p>
            <a:r>
              <a:rPr lang="zh-CN" altLang="en-US" dirty="0"/>
              <a:t>第四部分</a:t>
            </a:r>
            <a:r>
              <a:rPr lang="en-US" altLang="zh-CN" dirty="0"/>
              <a:t>|</a:t>
            </a:r>
            <a:r>
              <a:rPr lang="zh-CN" altLang="en-US" dirty="0"/>
              <a:t>设计介绍</a:t>
            </a:r>
          </a:p>
        </p:txBody>
      </p:sp>
      <p:pic>
        <p:nvPicPr>
          <p:cNvPr id="4" name="图形 3" descr="列表 RTL">
            <a:extLst>
              <a:ext uri="{FF2B5EF4-FFF2-40B4-BE49-F238E27FC236}">
                <a16:creationId xmlns:a16="http://schemas.microsoft.com/office/drawing/2014/main" id="{93C42B97-B519-0B33-5CD9-B7DA505ACE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5899" y="806116"/>
            <a:ext cx="914400" cy="914400"/>
          </a:xfrm>
          <a:prstGeom prst="rect">
            <a:avLst/>
          </a:prstGeom>
        </p:spPr>
      </p:pic>
      <p:sp>
        <p:nvSpPr>
          <p:cNvPr id="5" name="文本框 4">
            <a:extLst>
              <a:ext uri="{FF2B5EF4-FFF2-40B4-BE49-F238E27FC236}">
                <a16:creationId xmlns:a16="http://schemas.microsoft.com/office/drawing/2014/main" id="{D451BC0E-B317-82E1-4F1F-60BC06107E1F}"/>
              </a:ext>
            </a:extLst>
          </p:cNvPr>
          <p:cNvSpPr txBox="1"/>
          <p:nvPr/>
        </p:nvSpPr>
        <p:spPr>
          <a:xfrm>
            <a:off x="1790299" y="928256"/>
            <a:ext cx="2175310" cy="670120"/>
          </a:xfrm>
          <a:prstGeom prst="rect">
            <a:avLst/>
          </a:prstGeom>
          <a:noFill/>
        </p:spPr>
        <p:txBody>
          <a:bodyPr wrap="square" rtlCol="0">
            <a:spAutoFit/>
          </a:bodyPr>
          <a:lstStyle/>
          <a:p>
            <a:pPr>
              <a:lnSpc>
                <a:spcPct val="130000"/>
              </a:lnSpc>
              <a:spcBef>
                <a:spcPts val="600"/>
              </a:spcBef>
            </a:pPr>
            <a:r>
              <a:rPr lang="zh-CN" altLang="en-US" sz="3200" kern="0" dirty="0">
                <a:solidFill>
                  <a:schemeClr val="tx2"/>
                </a:solidFill>
                <a:latin typeface="微软雅黑" panose="020B0503020204020204" pitchFamily="34" charset="-122"/>
                <a:ea typeface="微软雅黑" panose="020B0503020204020204" pitchFamily="34" charset="-122"/>
                <a:cs typeface="+mn-ea"/>
                <a:sym typeface="+mn-lt"/>
              </a:rPr>
              <a:t>预约记录</a:t>
            </a:r>
          </a:p>
        </p:txBody>
      </p:sp>
      <p:pic>
        <p:nvPicPr>
          <p:cNvPr id="7" name="图片 6">
            <a:extLst>
              <a:ext uri="{FF2B5EF4-FFF2-40B4-BE49-F238E27FC236}">
                <a16:creationId xmlns:a16="http://schemas.microsoft.com/office/drawing/2014/main" id="{B83EF629-2E37-B86F-EA5A-4E4B7BB1DA9B}"/>
              </a:ext>
            </a:extLst>
          </p:cNvPr>
          <p:cNvPicPr>
            <a:picLocks noChangeAspect="1"/>
          </p:cNvPicPr>
          <p:nvPr/>
        </p:nvPicPr>
        <p:blipFill>
          <a:blip r:embed="rId4"/>
          <a:stretch>
            <a:fillRect/>
          </a:stretch>
        </p:blipFill>
        <p:spPr>
          <a:xfrm>
            <a:off x="1790299" y="2390636"/>
            <a:ext cx="9115425" cy="1495425"/>
          </a:xfrm>
          <a:prstGeom prst="rect">
            <a:avLst/>
          </a:prstGeom>
        </p:spPr>
      </p:pic>
      <p:pic>
        <p:nvPicPr>
          <p:cNvPr id="9" name="图片 8">
            <a:extLst>
              <a:ext uri="{FF2B5EF4-FFF2-40B4-BE49-F238E27FC236}">
                <a16:creationId xmlns:a16="http://schemas.microsoft.com/office/drawing/2014/main" id="{7B62DD35-5491-3EBB-528B-D68E43B29294}"/>
              </a:ext>
            </a:extLst>
          </p:cNvPr>
          <p:cNvPicPr>
            <a:picLocks noChangeAspect="1"/>
          </p:cNvPicPr>
          <p:nvPr/>
        </p:nvPicPr>
        <p:blipFill>
          <a:blip r:embed="rId5"/>
          <a:stretch>
            <a:fillRect/>
          </a:stretch>
        </p:blipFill>
        <p:spPr>
          <a:xfrm>
            <a:off x="1790298" y="4192727"/>
            <a:ext cx="9115425" cy="1865007"/>
          </a:xfrm>
          <a:prstGeom prst="rect">
            <a:avLst/>
          </a:prstGeom>
        </p:spPr>
      </p:pic>
    </p:spTree>
    <p:extLst>
      <p:ext uri="{BB962C8B-B14F-4D97-AF65-F5344CB8AC3E}">
        <p14:creationId xmlns:p14="http://schemas.microsoft.com/office/powerpoint/2010/main" val="418815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C541CC45-6A2B-CF4F-709A-5ADB39D68E30}"/>
              </a:ext>
            </a:extLst>
          </p:cNvPr>
          <p:cNvSpPr/>
          <p:nvPr/>
        </p:nvSpPr>
        <p:spPr>
          <a:xfrm>
            <a:off x="2802613" y="832311"/>
            <a:ext cx="8013842" cy="537439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文本占位符 1">
            <a:extLst>
              <a:ext uri="{FF2B5EF4-FFF2-40B4-BE49-F238E27FC236}">
                <a16:creationId xmlns:a16="http://schemas.microsoft.com/office/drawing/2014/main" id="{24D85926-EE72-D345-76D5-3DE2BC543430}"/>
              </a:ext>
            </a:extLst>
          </p:cNvPr>
          <p:cNvSpPr>
            <a:spLocks noGrp="1"/>
          </p:cNvSpPr>
          <p:nvPr>
            <p:ph type="body" sz="quarter" idx="12"/>
          </p:nvPr>
        </p:nvSpPr>
        <p:spPr/>
        <p:txBody>
          <a:bodyPr/>
          <a:lstStyle/>
          <a:p>
            <a:r>
              <a:rPr lang="zh-CN" altLang="en-US" dirty="0"/>
              <a:t>第四部分</a:t>
            </a:r>
            <a:r>
              <a:rPr lang="en-US" altLang="zh-CN" dirty="0"/>
              <a:t>|</a:t>
            </a:r>
            <a:r>
              <a:rPr lang="zh-CN" altLang="en-US" dirty="0"/>
              <a:t>设计介绍</a:t>
            </a:r>
          </a:p>
        </p:txBody>
      </p:sp>
      <p:pic>
        <p:nvPicPr>
          <p:cNvPr id="4" name="图形 3" descr="列表 RTL">
            <a:extLst>
              <a:ext uri="{FF2B5EF4-FFF2-40B4-BE49-F238E27FC236}">
                <a16:creationId xmlns:a16="http://schemas.microsoft.com/office/drawing/2014/main" id="{93C42B97-B519-0B33-5CD9-B7DA505ACE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3432" y="1399880"/>
            <a:ext cx="1394690" cy="1394690"/>
          </a:xfrm>
          <a:prstGeom prst="rect">
            <a:avLst/>
          </a:prstGeom>
        </p:spPr>
      </p:pic>
      <p:pic>
        <p:nvPicPr>
          <p:cNvPr id="6" name="图片 5">
            <a:extLst>
              <a:ext uri="{FF2B5EF4-FFF2-40B4-BE49-F238E27FC236}">
                <a16:creationId xmlns:a16="http://schemas.microsoft.com/office/drawing/2014/main" id="{50D12995-F67C-463A-8E7B-A113D81DEC42}"/>
              </a:ext>
            </a:extLst>
          </p:cNvPr>
          <p:cNvPicPr>
            <a:picLocks noChangeAspect="1"/>
          </p:cNvPicPr>
          <p:nvPr/>
        </p:nvPicPr>
        <p:blipFill>
          <a:blip r:embed="rId4"/>
          <a:stretch>
            <a:fillRect/>
          </a:stretch>
        </p:blipFill>
        <p:spPr>
          <a:xfrm>
            <a:off x="3339102" y="1042768"/>
            <a:ext cx="6940864" cy="5033446"/>
          </a:xfrm>
          <a:prstGeom prst="rect">
            <a:avLst/>
          </a:prstGeom>
        </p:spPr>
      </p:pic>
      <p:pic>
        <p:nvPicPr>
          <p:cNvPr id="9" name="图片 8">
            <a:extLst>
              <a:ext uri="{FF2B5EF4-FFF2-40B4-BE49-F238E27FC236}">
                <a16:creationId xmlns:a16="http://schemas.microsoft.com/office/drawing/2014/main" id="{7220B208-EBB8-2AAB-FB3E-79FFBE1980A9}"/>
              </a:ext>
            </a:extLst>
          </p:cNvPr>
          <p:cNvPicPr>
            <a:picLocks noChangeAspect="1"/>
          </p:cNvPicPr>
          <p:nvPr/>
        </p:nvPicPr>
        <p:blipFill>
          <a:blip r:embed="rId5"/>
          <a:stretch>
            <a:fillRect/>
          </a:stretch>
        </p:blipFill>
        <p:spPr>
          <a:xfrm>
            <a:off x="3339102" y="962803"/>
            <a:ext cx="6940864" cy="5113411"/>
          </a:xfrm>
          <a:prstGeom prst="rect">
            <a:avLst/>
          </a:prstGeom>
        </p:spPr>
      </p:pic>
      <p:sp>
        <p:nvSpPr>
          <p:cNvPr id="10" name="文本框 9">
            <a:extLst>
              <a:ext uri="{FF2B5EF4-FFF2-40B4-BE49-F238E27FC236}">
                <a16:creationId xmlns:a16="http://schemas.microsoft.com/office/drawing/2014/main" id="{17D35CEF-2272-52BF-A073-570773786EA8}"/>
              </a:ext>
            </a:extLst>
          </p:cNvPr>
          <p:cNvSpPr txBox="1"/>
          <p:nvPr/>
        </p:nvSpPr>
        <p:spPr>
          <a:xfrm>
            <a:off x="1193245" y="2969230"/>
            <a:ext cx="984885" cy="2640458"/>
          </a:xfrm>
          <a:prstGeom prst="rect">
            <a:avLst/>
          </a:prstGeom>
          <a:noFill/>
        </p:spPr>
        <p:txBody>
          <a:bodyPr vert="eaVert" wrap="square" rtlCol="0">
            <a:spAutoFit/>
          </a:bodyPr>
          <a:lstStyle/>
          <a:p>
            <a:pPr>
              <a:lnSpc>
                <a:spcPct val="130000"/>
              </a:lnSpc>
              <a:spcBef>
                <a:spcPts val="600"/>
              </a:spcBef>
            </a:pPr>
            <a:r>
              <a:rPr lang="zh-CN" altLang="en-US" sz="4000" kern="0" dirty="0">
                <a:solidFill>
                  <a:schemeClr val="tx2"/>
                </a:solidFill>
                <a:latin typeface="微软雅黑" panose="020B0503020204020204" pitchFamily="34" charset="-122"/>
                <a:ea typeface="微软雅黑" panose="020B0503020204020204" pitchFamily="34" charset="-122"/>
                <a:cs typeface="+mn-ea"/>
                <a:sym typeface="+mn-lt"/>
              </a:rPr>
              <a:t>预约记录</a:t>
            </a:r>
          </a:p>
        </p:txBody>
      </p:sp>
      <p:pic>
        <p:nvPicPr>
          <p:cNvPr id="11" name="图片 10">
            <a:extLst>
              <a:ext uri="{FF2B5EF4-FFF2-40B4-BE49-F238E27FC236}">
                <a16:creationId xmlns:a16="http://schemas.microsoft.com/office/drawing/2014/main" id="{3316F001-6B31-3801-EAA1-A7EC540B7D55}"/>
              </a:ext>
            </a:extLst>
          </p:cNvPr>
          <p:cNvPicPr>
            <a:picLocks noChangeAspect="1"/>
          </p:cNvPicPr>
          <p:nvPr/>
        </p:nvPicPr>
        <p:blipFill>
          <a:blip r:embed="rId6"/>
          <a:stretch>
            <a:fillRect/>
          </a:stretch>
        </p:blipFill>
        <p:spPr>
          <a:xfrm>
            <a:off x="3339102" y="962803"/>
            <a:ext cx="6940865" cy="5113411"/>
          </a:xfrm>
          <a:prstGeom prst="rect">
            <a:avLst/>
          </a:prstGeom>
        </p:spPr>
      </p:pic>
      <p:pic>
        <p:nvPicPr>
          <p:cNvPr id="14" name="图片 13">
            <a:extLst>
              <a:ext uri="{FF2B5EF4-FFF2-40B4-BE49-F238E27FC236}">
                <a16:creationId xmlns:a16="http://schemas.microsoft.com/office/drawing/2014/main" id="{F903C72F-74D2-39D8-C5F2-22DD1C3F8593}"/>
              </a:ext>
            </a:extLst>
          </p:cNvPr>
          <p:cNvPicPr>
            <a:picLocks noChangeAspect="1"/>
          </p:cNvPicPr>
          <p:nvPr/>
        </p:nvPicPr>
        <p:blipFill>
          <a:blip r:embed="rId7"/>
          <a:stretch>
            <a:fillRect/>
          </a:stretch>
        </p:blipFill>
        <p:spPr>
          <a:xfrm>
            <a:off x="3339103" y="962804"/>
            <a:ext cx="6940864" cy="5113410"/>
          </a:xfrm>
          <a:prstGeom prst="rect">
            <a:avLst/>
          </a:prstGeom>
        </p:spPr>
      </p:pic>
      <p:pic>
        <p:nvPicPr>
          <p:cNvPr id="15" name="图片 14">
            <a:extLst>
              <a:ext uri="{FF2B5EF4-FFF2-40B4-BE49-F238E27FC236}">
                <a16:creationId xmlns:a16="http://schemas.microsoft.com/office/drawing/2014/main" id="{853F68B5-3666-3E0F-E809-BFC5C55C4BD0}"/>
              </a:ext>
            </a:extLst>
          </p:cNvPr>
          <p:cNvPicPr>
            <a:picLocks noChangeAspect="1"/>
          </p:cNvPicPr>
          <p:nvPr/>
        </p:nvPicPr>
        <p:blipFill>
          <a:blip r:embed="rId8"/>
          <a:stretch>
            <a:fillRect/>
          </a:stretch>
        </p:blipFill>
        <p:spPr>
          <a:xfrm>
            <a:off x="1620777" y="2438016"/>
            <a:ext cx="10287529" cy="1879697"/>
          </a:xfrm>
          <a:prstGeom prst="rect">
            <a:avLst/>
          </a:prstGeom>
        </p:spPr>
      </p:pic>
    </p:spTree>
    <p:extLst>
      <p:ext uri="{BB962C8B-B14F-4D97-AF65-F5344CB8AC3E}">
        <p14:creationId xmlns:p14="http://schemas.microsoft.com/office/powerpoint/2010/main" val="124308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80">
                                          <p:stCondLst>
                                            <p:cond delay="0"/>
                                          </p:stCondLst>
                                        </p:cTn>
                                        <p:tgtEl>
                                          <p:spTgt spid="15"/>
                                        </p:tgtEl>
                                      </p:cBhvr>
                                    </p:animEffect>
                                    <p:anim calcmode="lin" valueType="num">
                                      <p:cBhvr>
                                        <p:cTn id="2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33" dur="26">
                                          <p:stCondLst>
                                            <p:cond delay="650"/>
                                          </p:stCondLst>
                                        </p:cTn>
                                        <p:tgtEl>
                                          <p:spTgt spid="15"/>
                                        </p:tgtEl>
                                      </p:cBhvr>
                                      <p:to x="100000" y="60000"/>
                                    </p:animScale>
                                    <p:animScale>
                                      <p:cBhvr>
                                        <p:cTn id="34" dur="166" decel="50000">
                                          <p:stCondLst>
                                            <p:cond delay="676"/>
                                          </p:stCondLst>
                                        </p:cTn>
                                        <p:tgtEl>
                                          <p:spTgt spid="15"/>
                                        </p:tgtEl>
                                      </p:cBhvr>
                                      <p:to x="100000" y="100000"/>
                                    </p:animScale>
                                    <p:animScale>
                                      <p:cBhvr>
                                        <p:cTn id="35" dur="26">
                                          <p:stCondLst>
                                            <p:cond delay="1312"/>
                                          </p:stCondLst>
                                        </p:cTn>
                                        <p:tgtEl>
                                          <p:spTgt spid="15"/>
                                        </p:tgtEl>
                                      </p:cBhvr>
                                      <p:to x="100000" y="80000"/>
                                    </p:animScale>
                                    <p:animScale>
                                      <p:cBhvr>
                                        <p:cTn id="36" dur="166" decel="50000">
                                          <p:stCondLst>
                                            <p:cond delay="1338"/>
                                          </p:stCondLst>
                                        </p:cTn>
                                        <p:tgtEl>
                                          <p:spTgt spid="15"/>
                                        </p:tgtEl>
                                      </p:cBhvr>
                                      <p:to x="100000" y="100000"/>
                                    </p:animScale>
                                    <p:animScale>
                                      <p:cBhvr>
                                        <p:cTn id="37" dur="26">
                                          <p:stCondLst>
                                            <p:cond delay="1642"/>
                                          </p:stCondLst>
                                        </p:cTn>
                                        <p:tgtEl>
                                          <p:spTgt spid="15"/>
                                        </p:tgtEl>
                                      </p:cBhvr>
                                      <p:to x="100000" y="90000"/>
                                    </p:animScale>
                                    <p:animScale>
                                      <p:cBhvr>
                                        <p:cTn id="38" dur="166" decel="50000">
                                          <p:stCondLst>
                                            <p:cond delay="1668"/>
                                          </p:stCondLst>
                                        </p:cTn>
                                        <p:tgtEl>
                                          <p:spTgt spid="15"/>
                                        </p:tgtEl>
                                      </p:cBhvr>
                                      <p:to x="100000" y="100000"/>
                                    </p:animScale>
                                    <p:animScale>
                                      <p:cBhvr>
                                        <p:cTn id="39" dur="26">
                                          <p:stCondLst>
                                            <p:cond delay="1808"/>
                                          </p:stCondLst>
                                        </p:cTn>
                                        <p:tgtEl>
                                          <p:spTgt spid="15"/>
                                        </p:tgtEl>
                                      </p:cBhvr>
                                      <p:to x="100000" y="95000"/>
                                    </p:animScale>
                                    <p:animScale>
                                      <p:cBhvr>
                                        <p:cTn id="40"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6982706" y="1250546"/>
            <a:ext cx="4019277" cy="492844"/>
          </a:xfrm>
        </p:spPr>
        <p:txBody>
          <a:bodyPr/>
          <a:lstStyle/>
          <a:p>
            <a:pPr lvl="0"/>
            <a:r>
              <a:rPr lang="zh-CN" altLang="en-US" kern="0" dirty="0">
                <a:latin typeface="微软雅黑" panose="020B0503020204020204" pitchFamily="34" charset="-122"/>
                <a:ea typeface="微软雅黑" panose="020B0503020204020204" pitchFamily="34" charset="-122"/>
              </a:rPr>
              <a:t>第一部分 </a:t>
            </a:r>
            <a:r>
              <a:rPr lang="en-US" altLang="zh-CN" dirty="0"/>
              <a:t>『</a:t>
            </a:r>
            <a:r>
              <a:rPr lang="zh-CN" altLang="en-US" kern="0" dirty="0">
                <a:latin typeface="微软雅黑" panose="020B0503020204020204" pitchFamily="34" charset="-122"/>
                <a:ea typeface="微软雅黑" panose="020B0503020204020204" pitchFamily="34" charset="-122"/>
              </a:rPr>
              <a:t>成员介绍</a:t>
            </a:r>
            <a:r>
              <a:rPr lang="en-US" altLang="zh-CN" dirty="0"/>
              <a:t>』</a:t>
            </a:r>
            <a:endParaRPr lang="zh-CN" altLang="en-US" kern="0"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a:xfrm>
            <a:off x="6982706" y="3144508"/>
            <a:ext cx="4019277" cy="492844"/>
          </a:xfrm>
        </p:spPr>
        <p:txBody>
          <a:bodyPr/>
          <a:lstStyle/>
          <a:p>
            <a:pPr lvl="0"/>
            <a:r>
              <a:rPr lang="zh-CN" altLang="en-US" kern="0" dirty="0">
                <a:latin typeface="微软雅黑" panose="020B0503020204020204" pitchFamily="34" charset="-122"/>
                <a:ea typeface="微软雅黑" panose="020B0503020204020204" pitchFamily="34" charset="-122"/>
              </a:rPr>
              <a:t>第三部分 </a:t>
            </a:r>
            <a:r>
              <a:rPr lang="en-US" altLang="zh-CN" dirty="0"/>
              <a:t>『</a:t>
            </a:r>
            <a:r>
              <a:rPr lang="zh-CN" altLang="en-US" kern="0" dirty="0">
                <a:latin typeface="微软雅黑" panose="020B0503020204020204" pitchFamily="34" charset="-122"/>
                <a:ea typeface="微软雅黑" panose="020B0503020204020204" pitchFamily="34" charset="-122"/>
              </a:rPr>
              <a:t>项目介绍</a:t>
            </a:r>
            <a:r>
              <a:rPr lang="en-US" altLang="zh-CN" dirty="0"/>
              <a:t>』</a:t>
            </a:r>
            <a:endParaRPr lang="zh-CN" altLang="en-US" kern="0"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3"/>
          </p:nvPr>
        </p:nvSpPr>
        <p:spPr>
          <a:xfrm>
            <a:off x="6982706" y="5038471"/>
            <a:ext cx="4019277" cy="492844"/>
          </a:xfrm>
        </p:spPr>
        <p:txBody>
          <a:bodyPr/>
          <a:lstStyle/>
          <a:p>
            <a:pPr lvl="0"/>
            <a:r>
              <a:rPr lang="zh-CN" altLang="en-US" kern="0" dirty="0">
                <a:latin typeface="微软雅黑" panose="020B0503020204020204" pitchFamily="34" charset="-122"/>
                <a:ea typeface="微软雅黑" panose="020B0503020204020204" pitchFamily="34" charset="-122"/>
              </a:rPr>
              <a:t>第五部分 </a:t>
            </a:r>
            <a:r>
              <a:rPr lang="en-US" altLang="zh-CN" dirty="0"/>
              <a:t>『</a:t>
            </a:r>
            <a:r>
              <a:rPr lang="zh-CN" altLang="en-US" kern="0" dirty="0">
                <a:latin typeface="微软雅黑" panose="020B0503020204020204" pitchFamily="34" charset="-122"/>
                <a:ea typeface="微软雅黑" panose="020B0503020204020204" pitchFamily="34" charset="-122"/>
              </a:rPr>
              <a:t>小组总结</a:t>
            </a:r>
            <a:r>
              <a:rPr lang="en-US" altLang="zh-CN" dirty="0"/>
              <a:t>』</a:t>
            </a:r>
            <a:endParaRPr lang="zh-CN" altLang="en-US" kern="0" dirty="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5"/>
          </p:nvPr>
        </p:nvSpPr>
        <p:spPr>
          <a:xfrm>
            <a:off x="6982706" y="4091489"/>
            <a:ext cx="4019277" cy="492844"/>
          </a:xfrm>
        </p:spPr>
        <p:txBody>
          <a:bodyPr/>
          <a:lstStyle/>
          <a:p>
            <a:pPr lvl="0"/>
            <a:r>
              <a:rPr lang="zh-CN" altLang="en-US" kern="0" dirty="0">
                <a:latin typeface="微软雅黑" panose="020B0503020204020204" pitchFamily="34" charset="-122"/>
                <a:ea typeface="微软雅黑" panose="020B0503020204020204" pitchFamily="34" charset="-122"/>
              </a:rPr>
              <a:t>第四部分 </a:t>
            </a:r>
            <a:r>
              <a:rPr lang="en-US" altLang="zh-CN" dirty="0"/>
              <a:t>『</a:t>
            </a:r>
            <a:r>
              <a:rPr lang="zh-CN" altLang="en-US" kern="0" dirty="0">
                <a:latin typeface="微软雅黑" panose="020B0503020204020204" pitchFamily="34" charset="-122"/>
                <a:ea typeface="微软雅黑" panose="020B0503020204020204" pitchFamily="34" charset="-122"/>
              </a:rPr>
              <a:t>设计介绍</a:t>
            </a:r>
            <a:r>
              <a:rPr lang="en-US" altLang="zh-CN" dirty="0"/>
              <a:t>』</a:t>
            </a:r>
            <a:endParaRPr lang="zh-CN" altLang="en-US" kern="0" dirty="0">
              <a:latin typeface="微软雅黑" panose="020B0503020204020204" pitchFamily="34" charset="-122"/>
              <a:ea typeface="微软雅黑" panose="020B0503020204020204" pitchFamily="34" charset="-122"/>
            </a:endParaRPr>
          </a:p>
        </p:txBody>
      </p:sp>
      <p:sp>
        <p:nvSpPr>
          <p:cNvPr id="7" name="文本占位符 6"/>
          <p:cNvSpPr>
            <a:spLocks noGrp="1"/>
          </p:cNvSpPr>
          <p:nvPr>
            <p:ph type="body" sz="quarter" idx="16"/>
          </p:nvPr>
        </p:nvSpPr>
        <p:spPr>
          <a:xfrm>
            <a:off x="6982706" y="2197527"/>
            <a:ext cx="4019277" cy="492844"/>
          </a:xfrm>
        </p:spPr>
        <p:txBody>
          <a:bodyPr/>
          <a:lstStyle/>
          <a:p>
            <a:pPr lvl="0"/>
            <a:r>
              <a:rPr lang="zh-CN" altLang="en-US" kern="0" dirty="0">
                <a:latin typeface="微软雅黑" panose="020B0503020204020204" pitchFamily="34" charset="-122"/>
                <a:ea typeface="微软雅黑" panose="020B0503020204020204" pitchFamily="34" charset="-122"/>
              </a:rPr>
              <a:t>第二部分 </a:t>
            </a:r>
            <a:r>
              <a:rPr lang="en-US" altLang="zh-CN" dirty="0"/>
              <a:t>『</a:t>
            </a:r>
            <a:r>
              <a:rPr lang="zh-CN" altLang="en-US" kern="0" dirty="0">
                <a:latin typeface="微软雅黑" panose="020B0503020204020204" pitchFamily="34" charset="-122"/>
                <a:ea typeface="微软雅黑" panose="020B0503020204020204" pitchFamily="34" charset="-122"/>
              </a:rPr>
              <a:t>项目分工</a:t>
            </a:r>
            <a:r>
              <a:rPr lang="en-US" altLang="zh-CN" dirty="0"/>
              <a:t>』</a:t>
            </a:r>
            <a:endParaRPr lang="zh-CN" altLang="en-US" kern="0" dirty="0">
              <a:latin typeface="微软雅黑" panose="020B0503020204020204" pitchFamily="34" charset="-122"/>
              <a:ea typeface="微软雅黑" panose="020B0503020204020204" pitchFamily="34" charset="-122"/>
            </a:endParaRPr>
          </a:p>
        </p:txBody>
      </p:sp>
      <p:sp>
        <p:nvSpPr>
          <p:cNvPr id="19" name="文本占位符 18">
            <a:extLst>
              <a:ext uri="{FF2B5EF4-FFF2-40B4-BE49-F238E27FC236}">
                <a16:creationId xmlns:a16="http://schemas.microsoft.com/office/drawing/2014/main" id="{84CCAF74-E439-BD7A-210D-2DB08A17DE88}"/>
              </a:ext>
            </a:extLst>
          </p:cNvPr>
          <p:cNvSpPr>
            <a:spLocks noGrp="1"/>
          </p:cNvSpPr>
          <p:nvPr>
            <p:ph type="body" sz="quarter" idx="14"/>
          </p:nvPr>
        </p:nvSpPr>
        <p:spPr/>
        <p:txBody>
          <a:bodyPr/>
          <a:lstStyle/>
          <a:p>
            <a:r>
              <a:rPr lang="zh-CN" altLang="en-US" dirty="0"/>
              <a:t>目录</a:t>
            </a:r>
          </a:p>
        </p:txBody>
      </p:sp>
      <p:sp>
        <p:nvSpPr>
          <p:cNvPr id="20" name="圆: 空心 19">
            <a:extLst>
              <a:ext uri="{FF2B5EF4-FFF2-40B4-BE49-F238E27FC236}">
                <a16:creationId xmlns:a16="http://schemas.microsoft.com/office/drawing/2014/main" id="{FFC9C1FA-FB58-8294-B29A-C6F6AC36D0B3}"/>
              </a:ext>
            </a:extLst>
          </p:cNvPr>
          <p:cNvSpPr/>
          <p:nvPr/>
        </p:nvSpPr>
        <p:spPr>
          <a:xfrm>
            <a:off x="1505193" y="1335505"/>
            <a:ext cx="4148488" cy="3946358"/>
          </a:xfrm>
          <a:prstGeom prst="donut">
            <a:avLst>
              <a:gd name="adj" fmla="val 1901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5894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第五部分</a:t>
            </a:r>
          </a:p>
          <a:p>
            <a:r>
              <a:rPr kumimoji="1" lang="zh-CN" altLang="en-US" dirty="0"/>
              <a:t>小组总结</a:t>
            </a:r>
          </a:p>
        </p:txBody>
      </p:sp>
      <p:cxnSp>
        <p:nvCxnSpPr>
          <p:cNvPr id="4" name="直接连接符 3"/>
          <p:cNvCxnSpPr/>
          <p:nvPr/>
        </p:nvCxnSpPr>
        <p:spPr>
          <a:xfrm flipV="1">
            <a:off x="553812" y="3051208"/>
            <a:ext cx="3421422" cy="1092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6668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881198" y="173700"/>
            <a:ext cx="2429604" cy="374158"/>
          </a:xfrm>
        </p:spPr>
        <p:txBody>
          <a:bodyPr/>
          <a:lstStyle/>
          <a:p>
            <a:r>
              <a:rPr lang="zh-CN" altLang="en-US" kern="0" dirty="0">
                <a:solidFill>
                  <a:srgbClr val="3D4762"/>
                </a:solidFill>
                <a:latin typeface="微软雅黑" panose="020B0503020204020204" pitchFamily="34" charset="-122"/>
                <a:ea typeface="微软雅黑" panose="020B0503020204020204" pitchFamily="34" charset="-122"/>
              </a:rPr>
              <a:t>第四部分 </a:t>
            </a:r>
            <a:r>
              <a:rPr lang="en-US" altLang="zh-CN" kern="0" dirty="0">
                <a:solidFill>
                  <a:srgbClr val="3D4762"/>
                </a:solidFill>
                <a:latin typeface="微软雅黑" panose="020B0503020204020204" pitchFamily="34" charset="-122"/>
                <a:ea typeface="微软雅黑" panose="020B0503020204020204" pitchFamily="34" charset="-122"/>
              </a:rPr>
              <a:t>| </a:t>
            </a:r>
            <a:r>
              <a:rPr lang="zh-CN" altLang="en-US" kern="0" dirty="0">
                <a:solidFill>
                  <a:srgbClr val="3D4762"/>
                </a:solidFill>
                <a:latin typeface="微软雅黑" panose="020B0503020204020204" pitchFamily="34" charset="-122"/>
                <a:ea typeface="微软雅黑" panose="020B0503020204020204" pitchFamily="34" charset="-122"/>
              </a:rPr>
              <a:t>设计介绍</a:t>
            </a:r>
          </a:p>
        </p:txBody>
      </p:sp>
      <p:sp>
        <p:nvSpPr>
          <p:cNvPr id="5" name="下箭头 4"/>
          <p:cNvSpPr/>
          <p:nvPr/>
        </p:nvSpPr>
        <p:spPr>
          <a:xfrm rot="10800000">
            <a:off x="1990332" y="1369054"/>
            <a:ext cx="3251919" cy="1947333"/>
          </a:xfrm>
          <a:prstGeom prst="downArrow">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 name="任意多边形 9"/>
          <p:cNvSpPr/>
          <p:nvPr/>
        </p:nvSpPr>
        <p:spPr>
          <a:xfrm>
            <a:off x="6434623" y="1125638"/>
            <a:ext cx="3468714" cy="2044700"/>
          </a:xfrm>
          <a:custGeom>
            <a:avLst/>
            <a:gdLst>
              <a:gd name="connsiteX0" fmla="*/ 0 w 3468714"/>
              <a:gd name="connsiteY0" fmla="*/ 0 h 2044700"/>
              <a:gd name="connsiteX1" fmla="*/ 3468714 w 3468714"/>
              <a:gd name="connsiteY1" fmla="*/ 0 h 2044700"/>
              <a:gd name="connsiteX2" fmla="*/ 3468714 w 3468714"/>
              <a:gd name="connsiteY2" fmla="*/ 2044700 h 2044700"/>
              <a:gd name="connsiteX3" fmla="*/ 0 w 3468714"/>
              <a:gd name="connsiteY3" fmla="*/ 2044700 h 2044700"/>
              <a:gd name="connsiteX4" fmla="*/ 0 w 3468714"/>
              <a:gd name="connsiteY4" fmla="*/ 0 h 204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714" h="2044700">
                <a:moveTo>
                  <a:pt x="0" y="0"/>
                </a:moveTo>
                <a:lnTo>
                  <a:pt x="3468714" y="0"/>
                </a:lnTo>
                <a:lnTo>
                  <a:pt x="3468714" y="2044700"/>
                </a:lnTo>
                <a:lnTo>
                  <a:pt x="0" y="20447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sp>
        <p:nvSpPr>
          <p:cNvPr id="7" name="上箭头 6"/>
          <p:cNvSpPr/>
          <p:nvPr/>
        </p:nvSpPr>
        <p:spPr>
          <a:xfrm rot="10800000">
            <a:off x="6976610" y="3803221"/>
            <a:ext cx="3251919" cy="1947333"/>
          </a:xfrm>
          <a:prstGeom prst="upArrow">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 name="任意多边形 11"/>
          <p:cNvSpPr/>
          <p:nvPr/>
        </p:nvSpPr>
        <p:spPr>
          <a:xfrm>
            <a:off x="2315524" y="3949271"/>
            <a:ext cx="3468714" cy="2044700"/>
          </a:xfrm>
          <a:custGeom>
            <a:avLst/>
            <a:gdLst>
              <a:gd name="connsiteX0" fmla="*/ 0 w 3468714"/>
              <a:gd name="connsiteY0" fmla="*/ 0 h 2044700"/>
              <a:gd name="connsiteX1" fmla="*/ 3468714 w 3468714"/>
              <a:gd name="connsiteY1" fmla="*/ 0 h 2044700"/>
              <a:gd name="connsiteX2" fmla="*/ 3468714 w 3468714"/>
              <a:gd name="connsiteY2" fmla="*/ 2044700 h 2044700"/>
              <a:gd name="connsiteX3" fmla="*/ 0 w 3468714"/>
              <a:gd name="connsiteY3" fmla="*/ 2044700 h 2044700"/>
              <a:gd name="connsiteX4" fmla="*/ 0 w 3468714"/>
              <a:gd name="connsiteY4" fmla="*/ 0 h 204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714" h="2044700">
                <a:moveTo>
                  <a:pt x="0" y="0"/>
                </a:moveTo>
                <a:lnTo>
                  <a:pt x="3468714" y="0"/>
                </a:lnTo>
                <a:lnTo>
                  <a:pt x="3468714" y="2044700"/>
                </a:lnTo>
                <a:lnTo>
                  <a:pt x="0" y="20447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dirty="0"/>
          </a:p>
        </p:txBody>
      </p:sp>
      <p:sp>
        <p:nvSpPr>
          <p:cNvPr id="15" name="矩形 14"/>
          <p:cNvSpPr/>
          <p:nvPr/>
        </p:nvSpPr>
        <p:spPr>
          <a:xfrm rot="21338351">
            <a:off x="2168487" y="3579348"/>
            <a:ext cx="7855026" cy="2008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16" name="矩形 15"/>
          <p:cNvSpPr/>
          <p:nvPr/>
        </p:nvSpPr>
        <p:spPr>
          <a:xfrm>
            <a:off x="5424140" y="1735515"/>
            <a:ext cx="4478333" cy="1661609"/>
          </a:xfrm>
          <a:prstGeom prst="rect">
            <a:avLst/>
          </a:prstGeom>
        </p:spPr>
        <p:txBody>
          <a:bodyPr wrap="square">
            <a:spAutoFit/>
          </a:bodyPr>
          <a:lstStyle/>
          <a:p>
            <a:pPr algn="just" defTabSz="609585">
              <a:lnSpc>
                <a:spcPct val="130000"/>
              </a:lnSpc>
            </a:pPr>
            <a:r>
              <a:rPr lang="en-US" altLang="zh-CN" sz="1600" dirty="0">
                <a:solidFill>
                  <a:schemeClr val="accent2"/>
                </a:solidFill>
                <a:latin typeface="微软雅黑" charset="0"/>
                <a:ea typeface="微软雅黑" charset="0"/>
              </a:rPr>
              <a:t>1. </a:t>
            </a:r>
            <a:r>
              <a:rPr lang="zh-CN" altLang="en-US" sz="1600" dirty="0">
                <a:solidFill>
                  <a:schemeClr val="tx1">
                    <a:lumMod val="85000"/>
                    <a:lumOff val="15000"/>
                  </a:schemeClr>
                </a:solidFill>
                <a:latin typeface="微软雅黑" charset="0"/>
                <a:ea typeface="微软雅黑" charset="0"/>
              </a:rPr>
              <a:t>团结协作是十分必要的。通过不断地沟通才将纸质上的各项需求转换为最后的项目。这锻炼了我们的沟通能力与书写代码的能力。</a:t>
            </a:r>
            <a:r>
              <a:rPr lang="en-US" altLang="zh-CN" sz="1600" dirty="0">
                <a:solidFill>
                  <a:schemeClr val="accent2"/>
                </a:solidFill>
                <a:latin typeface="微软雅黑" charset="0"/>
                <a:ea typeface="微软雅黑" charset="0"/>
              </a:rPr>
              <a:t>2. </a:t>
            </a:r>
            <a:r>
              <a:rPr lang="zh-CN" altLang="en-US" sz="1600" dirty="0">
                <a:solidFill>
                  <a:schemeClr val="tx1">
                    <a:lumMod val="85000"/>
                    <a:lumOff val="15000"/>
                  </a:schemeClr>
                </a:solidFill>
                <a:latin typeface="微软雅黑" charset="0"/>
                <a:ea typeface="微软雅黑" charset="0"/>
              </a:rPr>
              <a:t>在对接前后端的时候，锻炼了我们检索资料、学习吸收新知识以及解决实际问题的能力。</a:t>
            </a:r>
          </a:p>
        </p:txBody>
      </p:sp>
      <p:sp>
        <p:nvSpPr>
          <p:cNvPr id="17" name="矩形 16"/>
          <p:cNvSpPr/>
          <p:nvPr/>
        </p:nvSpPr>
        <p:spPr>
          <a:xfrm>
            <a:off x="5551688" y="650510"/>
            <a:ext cx="2031325" cy="1200329"/>
          </a:xfrm>
          <a:prstGeom prst="rect">
            <a:avLst/>
          </a:prstGeom>
        </p:spPr>
        <p:txBody>
          <a:bodyPr wrap="none">
            <a:spAutoFit/>
          </a:bodyPr>
          <a:lstStyle/>
          <a:p>
            <a:pPr defTabSz="609585"/>
            <a:r>
              <a:rPr lang="zh-CN" altLang="en-US" sz="7200" b="1" dirty="0">
                <a:solidFill>
                  <a:schemeClr val="tx2"/>
                </a:solidFill>
                <a:ea typeface="微软雅黑" charset="0"/>
              </a:rPr>
              <a:t>收获</a:t>
            </a:r>
          </a:p>
        </p:txBody>
      </p:sp>
      <p:sp>
        <p:nvSpPr>
          <p:cNvPr id="22" name="矩形 21"/>
          <p:cNvSpPr/>
          <p:nvPr/>
        </p:nvSpPr>
        <p:spPr>
          <a:xfrm>
            <a:off x="2315524" y="4890812"/>
            <a:ext cx="4385488" cy="1341521"/>
          </a:xfrm>
          <a:prstGeom prst="rect">
            <a:avLst/>
          </a:prstGeom>
        </p:spPr>
        <p:txBody>
          <a:bodyPr wrap="square">
            <a:spAutoFit/>
          </a:bodyPr>
          <a:lstStyle/>
          <a:p>
            <a:pPr algn="r" defTabSz="609585">
              <a:lnSpc>
                <a:spcPct val="130000"/>
              </a:lnSpc>
            </a:pPr>
            <a:r>
              <a:rPr lang="zh-CN" altLang="en-US" sz="1600" dirty="0">
                <a:solidFill>
                  <a:schemeClr val="tx1">
                    <a:lumMod val="85000"/>
                    <a:lumOff val="15000"/>
                  </a:schemeClr>
                </a:solidFill>
                <a:latin typeface="微软雅黑" charset="0"/>
                <a:ea typeface="微软雅黑" charset="0"/>
              </a:rPr>
              <a:t>或许下次可以在项目开始时就明确好每个人的负责部分。这样分工更为明确，在编写代码前就确定好功能模块以及数据字段、后端接口、方法命名，以保证在最终的整合时更为顺利。</a:t>
            </a:r>
            <a:r>
              <a:rPr lang="zh-CN" altLang="en-US" sz="1200" dirty="0">
                <a:solidFill>
                  <a:schemeClr val="tx1">
                    <a:lumMod val="85000"/>
                    <a:lumOff val="15000"/>
                  </a:schemeClr>
                </a:solidFill>
                <a:latin typeface="微软雅黑" charset="0"/>
                <a:ea typeface="微软雅黑" charset="0"/>
              </a:rPr>
              <a:t>。</a:t>
            </a:r>
          </a:p>
        </p:txBody>
      </p:sp>
      <p:sp>
        <p:nvSpPr>
          <p:cNvPr id="23" name="矩形 22"/>
          <p:cNvSpPr/>
          <p:nvPr/>
        </p:nvSpPr>
        <p:spPr>
          <a:xfrm>
            <a:off x="4669687" y="3774730"/>
            <a:ext cx="2031325" cy="1200329"/>
          </a:xfrm>
          <a:prstGeom prst="rect">
            <a:avLst/>
          </a:prstGeom>
        </p:spPr>
        <p:txBody>
          <a:bodyPr wrap="none">
            <a:spAutoFit/>
          </a:bodyPr>
          <a:lstStyle/>
          <a:p>
            <a:pPr algn="r" defTabSz="609585"/>
            <a:r>
              <a:rPr lang="zh-CN" altLang="en-US" sz="7200" b="1" dirty="0">
                <a:solidFill>
                  <a:schemeClr val="tx2"/>
                </a:solidFill>
                <a:ea typeface="微软雅黑" charset="0"/>
              </a:rPr>
              <a:t>改进</a:t>
            </a:r>
          </a:p>
        </p:txBody>
      </p:sp>
    </p:spTree>
    <p:extLst>
      <p:ext uri="{BB962C8B-B14F-4D97-AF65-F5344CB8AC3E}">
        <p14:creationId xmlns:p14="http://schemas.microsoft.com/office/powerpoint/2010/main" val="95206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lang="zh-CN" altLang="en-US" kern="0" dirty="0">
                <a:solidFill>
                  <a:srgbClr val="3D4762"/>
                </a:solidFill>
                <a:latin typeface="微软雅黑" panose="020B0503020204020204" pitchFamily="34" charset="-122"/>
                <a:ea typeface="微软雅黑" panose="020B0503020204020204" pitchFamily="34" charset="-122"/>
              </a:rPr>
              <a:t>第四部分 </a:t>
            </a:r>
            <a:r>
              <a:rPr lang="en-US" altLang="zh-CN" kern="0" dirty="0">
                <a:solidFill>
                  <a:srgbClr val="3D4762"/>
                </a:solidFill>
                <a:latin typeface="微软雅黑" panose="020B0503020204020204" pitchFamily="34" charset="-122"/>
                <a:ea typeface="微软雅黑" panose="020B0503020204020204" pitchFamily="34" charset="-122"/>
              </a:rPr>
              <a:t>| </a:t>
            </a:r>
            <a:r>
              <a:rPr lang="zh-CN" altLang="en-US" kern="0" dirty="0">
                <a:solidFill>
                  <a:srgbClr val="3D4762"/>
                </a:solidFill>
                <a:latin typeface="微软雅黑" panose="020B0503020204020204" pitchFamily="34" charset="-122"/>
                <a:ea typeface="微软雅黑" panose="020B0503020204020204" pitchFamily="34" charset="-122"/>
              </a:rPr>
              <a:t>设计介绍</a:t>
            </a:r>
          </a:p>
        </p:txBody>
      </p:sp>
      <p:pic>
        <p:nvPicPr>
          <p:cNvPr id="19" name="图片 18"/>
          <p:cNvPicPr>
            <a:picLocks noChangeAspect="1"/>
          </p:cNvPicPr>
          <p:nvPr/>
        </p:nvPicPr>
        <p:blipFill>
          <a:blip r:embed="rId3"/>
          <a:srcRect l="11908" r="11908"/>
          <a:stretch/>
        </p:blipFill>
        <p:spPr>
          <a:xfrm>
            <a:off x="666869" y="1116725"/>
            <a:ext cx="6716515" cy="5286268"/>
          </a:xfrm>
          <a:prstGeom prst="rect">
            <a:avLst/>
          </a:prstGeom>
        </p:spPr>
      </p:pic>
      <p:sp>
        <p:nvSpPr>
          <p:cNvPr id="20" name="矩形 19"/>
          <p:cNvSpPr/>
          <p:nvPr/>
        </p:nvSpPr>
        <p:spPr>
          <a:xfrm>
            <a:off x="7475663" y="1116725"/>
            <a:ext cx="4049468" cy="5286268"/>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 name="任意多边形 19"/>
          <p:cNvSpPr/>
          <p:nvPr/>
        </p:nvSpPr>
        <p:spPr>
          <a:xfrm rot="18806782" flipH="1">
            <a:off x="7556027" y="1458702"/>
            <a:ext cx="388517" cy="388517"/>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024908" y="1378338"/>
            <a:ext cx="2639606" cy="590931"/>
          </a:xfrm>
          <a:prstGeom prst="rect">
            <a:avLst/>
          </a:prstGeom>
        </p:spPr>
        <p:txBody>
          <a:bodyPr wrap="square">
            <a:spAutoFit/>
          </a:bodyPr>
          <a:lstStyle/>
          <a:p>
            <a:pPr defTabSz="1644650">
              <a:lnSpc>
                <a:spcPct val="90000"/>
              </a:lnSpc>
              <a:spcBef>
                <a:spcPct val="0"/>
              </a:spcBef>
              <a:spcAft>
                <a:spcPct val="35000"/>
              </a:spcAft>
            </a:pPr>
            <a:r>
              <a:rPr lang="zh-CN" altLang="en-US" sz="3600" b="1" dirty="0">
                <a:solidFill>
                  <a:schemeClr val="bg1"/>
                </a:solidFill>
                <a:ea typeface="微软雅黑" charset="0"/>
              </a:rPr>
              <a:t>总体总结</a:t>
            </a:r>
            <a:endParaRPr lang="en-US" altLang="zh-CN" sz="3600" b="1" dirty="0">
              <a:solidFill>
                <a:schemeClr val="bg1"/>
              </a:solidFill>
              <a:ea typeface="微软雅黑" charset="0"/>
            </a:endParaRPr>
          </a:p>
        </p:txBody>
      </p:sp>
      <p:sp>
        <p:nvSpPr>
          <p:cNvPr id="29" name="矩形 28"/>
          <p:cNvSpPr/>
          <p:nvPr/>
        </p:nvSpPr>
        <p:spPr>
          <a:xfrm>
            <a:off x="8024909" y="1969269"/>
            <a:ext cx="2867802" cy="3772006"/>
          </a:xfrm>
          <a:prstGeom prst="rect">
            <a:avLst/>
          </a:prstGeom>
        </p:spPr>
        <p:txBody>
          <a:bodyPr wrap="square">
            <a:spAutoFit/>
          </a:bodyPr>
          <a:lstStyle/>
          <a:p>
            <a:pPr defTabSz="609585">
              <a:lnSpc>
                <a:spcPct val="130000"/>
              </a:lnSpc>
            </a:pPr>
            <a:r>
              <a:rPr lang="zh-CN" altLang="en-US" sz="2000" dirty="0">
                <a:solidFill>
                  <a:schemeClr val="bg1"/>
                </a:solidFill>
                <a:latin typeface="微软雅黑" charset="0"/>
                <a:ea typeface="微软雅黑" charset="0"/>
              </a:rPr>
              <a:t>项目功能改进：详细区分用户和医生的信息，还可以增加管理员的页面。 用户和医生登录界面尚未统一且医生登入时无法查询预约挂号的记录。用户在预约情况时，并未限制其最多的预约次数。</a:t>
            </a:r>
          </a:p>
        </p:txBody>
      </p:sp>
      <p:sp>
        <p:nvSpPr>
          <p:cNvPr id="32" name="矩形 31"/>
          <p:cNvSpPr/>
          <p:nvPr/>
        </p:nvSpPr>
        <p:spPr>
          <a:xfrm>
            <a:off x="8024908" y="4390157"/>
            <a:ext cx="3092271" cy="308995"/>
          </a:xfrm>
          <a:prstGeom prst="rect">
            <a:avLst/>
          </a:prstGeom>
        </p:spPr>
        <p:txBody>
          <a:bodyPr wrap="square">
            <a:spAutoFit/>
          </a:bodyPr>
          <a:lstStyle/>
          <a:p>
            <a:pPr defTabSz="609585">
              <a:lnSpc>
                <a:spcPct val="130000"/>
              </a:lnSpc>
            </a:pPr>
            <a:r>
              <a:rPr lang="zh-CN" altLang="en-US" sz="1200" dirty="0">
                <a:solidFill>
                  <a:schemeClr val="bg1"/>
                </a:solidFill>
                <a:latin typeface="微软雅黑" charset="0"/>
                <a:ea typeface="微软雅黑" charset="0"/>
              </a:rPr>
              <a:t>。</a:t>
            </a:r>
          </a:p>
        </p:txBody>
      </p:sp>
    </p:spTree>
    <p:extLst>
      <p:ext uri="{BB962C8B-B14F-4D97-AF65-F5344CB8AC3E}">
        <p14:creationId xmlns:p14="http://schemas.microsoft.com/office/powerpoint/2010/main" val="24579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THANK</a:t>
            </a:r>
            <a:r>
              <a:rPr kumimoji="1" lang="zh-CN" altLang="en-US" dirty="0"/>
              <a:t> </a:t>
            </a:r>
            <a:r>
              <a:rPr kumimoji="1" lang="en-US" altLang="zh-CN" dirty="0"/>
              <a:t>YOU!</a:t>
            </a:r>
            <a:endParaRPr kumimoji="1" lang="zh-CN" altLang="en-US" dirty="0"/>
          </a:p>
          <a:p>
            <a:r>
              <a:rPr kumimoji="1" lang="zh-CN" altLang="en-US" dirty="0"/>
              <a:t>    感谢聆听！</a:t>
            </a:r>
          </a:p>
        </p:txBody>
      </p:sp>
      <p:sp>
        <p:nvSpPr>
          <p:cNvPr id="4" name="文本占位符 3"/>
          <p:cNvSpPr>
            <a:spLocks noGrp="1"/>
          </p:cNvSpPr>
          <p:nvPr>
            <p:ph type="body" sz="quarter" idx="12"/>
          </p:nvPr>
        </p:nvSpPr>
        <p:spPr/>
        <p:txBody>
          <a:bodyPr/>
          <a:lstStyle/>
          <a:p>
            <a:r>
              <a:rPr kumimoji="1" lang="zh-CN" altLang="en-US" dirty="0"/>
              <a:t>指导老师：周胜铭</a:t>
            </a:r>
            <a:r>
              <a:rPr kumimoji="1" lang="en-US" altLang="zh-CN" dirty="0"/>
              <a:t>  </a:t>
            </a:r>
          </a:p>
          <a:p>
            <a:r>
              <a:rPr kumimoji="1" lang="zh-CN" altLang="en-US" dirty="0"/>
              <a:t>答辩人：黄榕、杨忻怡、李好、刘娟、张赛男</a:t>
            </a:r>
            <a:endParaRPr kumimoji="1" lang="en-US" altLang="zh-CN" dirty="0"/>
          </a:p>
          <a:p>
            <a:endParaRPr kumimoji="1" lang="en-US" altLang="zh-CN" dirty="0"/>
          </a:p>
        </p:txBody>
      </p:sp>
      <p:pic>
        <p:nvPicPr>
          <p:cNvPr id="5" name="图片 4"/>
          <p:cNvPicPr>
            <a:picLocks noChangeAspect="1"/>
          </p:cNvPicPr>
          <p:nvPr/>
        </p:nvPicPr>
        <p:blipFill>
          <a:blip r:embed="rId3"/>
          <a:srcRect l="16650" r="16650"/>
          <a:stretch/>
        </p:blipFill>
        <p:spPr>
          <a:xfrm>
            <a:off x="6400797" y="779913"/>
            <a:ext cx="4770669" cy="4770667"/>
          </a:xfrm>
          <a:prstGeom prst="rect">
            <a:avLst/>
          </a:prstGeom>
          <a:solidFill>
            <a:schemeClr val="bg1"/>
          </a:solidFill>
          <a:ln>
            <a:noFill/>
          </a:ln>
          <a:effectLst>
            <a:outerShdw blurRad="508000" algn="tr" rotWithShape="0">
              <a:prstClr val="black">
                <a:alpha val="30000"/>
              </a:prstClr>
            </a:outerShdw>
          </a:effectLst>
        </p:spPr>
      </p:pic>
    </p:spTree>
    <p:extLst>
      <p:ext uri="{BB962C8B-B14F-4D97-AF65-F5344CB8AC3E}">
        <p14:creationId xmlns:p14="http://schemas.microsoft.com/office/powerpoint/2010/main" val="116338428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第一部分</a:t>
            </a:r>
          </a:p>
          <a:p>
            <a:r>
              <a:rPr kumimoji="1" lang="zh-CN" altLang="en-US" dirty="0"/>
              <a:t>成员介绍</a:t>
            </a:r>
          </a:p>
        </p:txBody>
      </p:sp>
      <p:cxnSp>
        <p:nvCxnSpPr>
          <p:cNvPr id="4" name="直接连接符 3"/>
          <p:cNvCxnSpPr/>
          <p:nvPr/>
        </p:nvCxnSpPr>
        <p:spPr>
          <a:xfrm flipV="1">
            <a:off x="553812" y="3051208"/>
            <a:ext cx="3421422" cy="1092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5699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zh-CN" altLang="en-US" dirty="0"/>
              <a:t>第一部分 </a:t>
            </a:r>
            <a:r>
              <a:rPr kumimoji="1" lang="en-US" altLang="zh-CN" dirty="0"/>
              <a:t>| </a:t>
            </a:r>
            <a:r>
              <a:rPr kumimoji="1" lang="zh-CN" altLang="en-US" dirty="0"/>
              <a:t>成员介绍</a:t>
            </a:r>
          </a:p>
        </p:txBody>
      </p:sp>
      <p:pic>
        <p:nvPicPr>
          <p:cNvPr id="4" name="图片 3"/>
          <p:cNvPicPr>
            <a:picLocks noChangeAspect="1"/>
          </p:cNvPicPr>
          <p:nvPr/>
        </p:nvPicPr>
        <p:blipFill>
          <a:blip r:embed="rId3"/>
          <a:srcRect t="18913" b="18913"/>
          <a:stretch/>
        </p:blipFill>
        <p:spPr>
          <a:xfrm>
            <a:off x="933652" y="3084291"/>
            <a:ext cx="5769606" cy="2690398"/>
          </a:xfrm>
          <a:prstGeom prst="rect">
            <a:avLst/>
          </a:prstGeom>
        </p:spPr>
      </p:pic>
      <p:sp>
        <p:nvSpPr>
          <p:cNvPr id="6" name="矩形 5"/>
          <p:cNvSpPr/>
          <p:nvPr/>
        </p:nvSpPr>
        <p:spPr>
          <a:xfrm>
            <a:off x="6703258" y="2589195"/>
            <a:ext cx="5155065" cy="3631763"/>
          </a:xfrm>
          <a:prstGeom prst="rect">
            <a:avLst/>
          </a:prstGeom>
        </p:spPr>
        <p:txBody>
          <a:bodyPr wrap="square">
            <a:spAutoFit/>
          </a:bodyPr>
          <a:lstStyle/>
          <a:p>
            <a:pPr lvl="0">
              <a:lnSpc>
                <a:spcPct val="150000"/>
              </a:lnSpc>
            </a:pPr>
            <a:endParaRPr lang="en-US" altLang="zh-CN" sz="2000" b="1" dirty="0">
              <a:solidFill>
                <a:schemeClr val="tx1">
                  <a:lumMod val="85000"/>
                  <a:lumOff val="15000"/>
                </a:schemeClr>
              </a:solidFill>
              <a:latin typeface="+mn-ea"/>
            </a:endParaRPr>
          </a:p>
          <a:p>
            <a:pPr lvl="0">
              <a:lnSpc>
                <a:spcPct val="150000"/>
              </a:lnSpc>
            </a:pPr>
            <a:r>
              <a:rPr kumimoji="1" lang="zh-CN" altLang="en-US" sz="2000" kern="0" dirty="0">
                <a:latin typeface="微软雅黑" panose="020B0503020204020204" pitchFamily="34" charset="-122"/>
                <a:ea typeface="微软雅黑" panose="020B0503020204020204" pitchFamily="34" charset="-122"/>
              </a:rPr>
              <a:t>     </a:t>
            </a:r>
            <a:endParaRPr kumimoji="1" lang="en-US" altLang="zh-CN" sz="2000" kern="0" dirty="0">
              <a:latin typeface="微软雅黑" panose="020B0503020204020204" pitchFamily="34" charset="-122"/>
              <a:ea typeface="微软雅黑" panose="020B0503020204020204" pitchFamily="34" charset="-122"/>
            </a:endParaRPr>
          </a:p>
          <a:p>
            <a:pPr lvl="0">
              <a:lnSpc>
                <a:spcPct val="150000"/>
              </a:lnSpc>
            </a:pPr>
            <a:r>
              <a:rPr kumimoji="1" lang="zh-CN" altLang="en-US" sz="2000" kern="0" dirty="0">
                <a:latin typeface="微软雅黑" panose="020B0503020204020204" pitchFamily="34" charset="-122"/>
                <a:ea typeface="微软雅黑" panose="020B0503020204020204" pitchFamily="34" charset="-122"/>
              </a:rPr>
              <a:t>         </a:t>
            </a:r>
            <a:endParaRPr kumimoji="1" lang="en-US" altLang="zh-CN" sz="2000" kern="0" dirty="0">
              <a:latin typeface="微软雅黑" panose="020B0503020204020204" pitchFamily="34" charset="-122"/>
              <a:ea typeface="微软雅黑" panose="020B0503020204020204" pitchFamily="34" charset="-122"/>
            </a:endParaRPr>
          </a:p>
          <a:p>
            <a:pPr lvl="0">
              <a:lnSpc>
                <a:spcPct val="150000"/>
              </a:lnSpc>
            </a:pPr>
            <a:endParaRPr kumimoji="1" lang="en-US" altLang="zh-CN" sz="2000" kern="0" dirty="0">
              <a:latin typeface="微软雅黑" panose="020B0503020204020204" pitchFamily="34" charset="-122"/>
              <a:ea typeface="微软雅黑" panose="020B0503020204020204" pitchFamily="34" charset="-122"/>
            </a:endParaRPr>
          </a:p>
          <a:p>
            <a:pPr lvl="0">
              <a:lnSpc>
                <a:spcPct val="150000"/>
              </a:lnSpc>
            </a:pPr>
            <a:r>
              <a:rPr kumimoji="1" lang="zh-CN" altLang="en-US" sz="2000" kern="0" dirty="0">
                <a:latin typeface="微软雅黑" panose="020B0503020204020204" pitchFamily="34" charset="-122"/>
                <a:ea typeface="微软雅黑" panose="020B0503020204020204" pitchFamily="34" charset="-122"/>
              </a:rPr>
              <a:t>         </a:t>
            </a:r>
            <a:endParaRPr kumimoji="1" lang="en-US" altLang="zh-CN" sz="2000" kern="0" dirty="0">
              <a:latin typeface="微软雅黑" panose="020B0503020204020204" pitchFamily="34" charset="-122"/>
              <a:ea typeface="微软雅黑" panose="020B0503020204020204" pitchFamily="34" charset="-122"/>
            </a:endParaRPr>
          </a:p>
          <a:p>
            <a:pPr lvl="0">
              <a:lnSpc>
                <a:spcPct val="150000"/>
              </a:lnSpc>
            </a:pPr>
            <a:r>
              <a:rPr kumimoji="1" lang="zh-CN" altLang="en-US" sz="2000" kern="0" dirty="0">
                <a:latin typeface="微软雅黑" panose="020B0503020204020204" pitchFamily="34" charset="-122"/>
                <a:ea typeface="微软雅黑" panose="020B0503020204020204" pitchFamily="34" charset="-122"/>
              </a:rPr>
              <a:t>          黄榕</a:t>
            </a:r>
            <a:endParaRPr kumimoji="1" lang="zh-CN" altLang="en-US" sz="2000" dirty="0"/>
          </a:p>
          <a:p>
            <a:pPr>
              <a:lnSpc>
                <a:spcPct val="150000"/>
              </a:lnSpc>
            </a:pPr>
            <a:endParaRPr lang="en-US" altLang="zh-CN" sz="2000" kern="0" dirty="0">
              <a:latin typeface="微软雅黑" panose="020B0503020204020204" pitchFamily="34" charset="-122"/>
              <a:ea typeface="微软雅黑" panose="020B0503020204020204" pitchFamily="34" charset="-122"/>
            </a:endParaRPr>
          </a:p>
          <a:p>
            <a:pPr lvl="0"/>
            <a:endParaRPr lang="en-US" altLang="zh-CN" sz="2000" b="1" dirty="0">
              <a:latin typeface="+mn-ea"/>
            </a:endParaRPr>
          </a:p>
        </p:txBody>
      </p:sp>
      <p:sp>
        <p:nvSpPr>
          <p:cNvPr id="7" name="任意多边形 33"/>
          <p:cNvSpPr/>
          <p:nvPr/>
        </p:nvSpPr>
        <p:spPr>
          <a:xfrm rot="13432065">
            <a:off x="605744" y="1579899"/>
            <a:ext cx="417508" cy="417508"/>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6A0C5F8-AAF7-5D28-3578-6BB59EF8C681}"/>
              </a:ext>
            </a:extLst>
          </p:cNvPr>
          <p:cNvSpPr txBox="1"/>
          <p:nvPr/>
        </p:nvSpPr>
        <p:spPr>
          <a:xfrm>
            <a:off x="1679615" y="1493487"/>
            <a:ext cx="4527082" cy="1462516"/>
          </a:xfrm>
          <a:prstGeom prst="rect">
            <a:avLst/>
          </a:prstGeom>
          <a:noFill/>
        </p:spPr>
        <p:txBody>
          <a:bodyPr wrap="square" rtlCol="0">
            <a:spAutoFit/>
          </a:bodyPr>
          <a:lstStyle/>
          <a:p>
            <a:pPr>
              <a:lnSpc>
                <a:spcPct val="130000"/>
              </a:lnSpc>
              <a:spcBef>
                <a:spcPts val="600"/>
              </a:spcBef>
            </a:pPr>
            <a:r>
              <a:rPr lang="zh-CN" altLang="en-US" sz="3600" kern="0" dirty="0">
                <a:solidFill>
                  <a:srgbClr val="002060"/>
                </a:solidFill>
                <a:latin typeface="微软雅黑" panose="020B0503020204020204" pitchFamily="34" charset="-122"/>
                <a:ea typeface="微软雅黑" panose="020B0503020204020204" pitchFamily="34" charset="-122"/>
                <a:cs typeface="+mn-ea"/>
                <a:sym typeface="+mn-lt"/>
              </a:rPr>
              <a:t>这是一个团结有爱的爱学习的</a:t>
            </a:r>
            <a:r>
              <a:rPr lang="zh-CN" altLang="en-US" sz="3600" kern="0" dirty="0">
                <a:solidFill>
                  <a:srgbClr val="C00000"/>
                </a:solidFill>
                <a:latin typeface="微软雅黑" panose="020B0503020204020204" pitchFamily="34" charset="-122"/>
                <a:ea typeface="微软雅黑" panose="020B0503020204020204" pitchFamily="34" charset="-122"/>
                <a:cs typeface="+mn-ea"/>
                <a:sym typeface="+mn-lt"/>
              </a:rPr>
              <a:t>美少女</a:t>
            </a:r>
            <a:r>
              <a:rPr lang="zh-CN" altLang="en-US" sz="3600" kern="0" dirty="0">
                <a:solidFill>
                  <a:srgbClr val="002060"/>
                </a:solidFill>
                <a:latin typeface="微软雅黑" panose="020B0503020204020204" pitchFamily="34" charset="-122"/>
                <a:ea typeface="微软雅黑" panose="020B0503020204020204" pitchFamily="34" charset="-122"/>
                <a:cs typeface="+mn-ea"/>
                <a:sym typeface="+mn-lt"/>
              </a:rPr>
              <a:t>团队</a:t>
            </a:r>
          </a:p>
        </p:txBody>
      </p:sp>
      <p:pic>
        <p:nvPicPr>
          <p:cNvPr id="5" name="图形 4" descr="小组成功">
            <a:extLst>
              <a:ext uri="{FF2B5EF4-FFF2-40B4-BE49-F238E27FC236}">
                <a16:creationId xmlns:a16="http://schemas.microsoft.com/office/drawing/2014/main" id="{465A408B-CE52-E024-07E4-F551A27034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82763" y="3429000"/>
            <a:ext cx="733124" cy="733124"/>
          </a:xfrm>
          <a:prstGeom prst="rect">
            <a:avLst/>
          </a:prstGeom>
        </p:spPr>
      </p:pic>
      <p:pic>
        <p:nvPicPr>
          <p:cNvPr id="12" name="图形 11" descr="女学生">
            <a:extLst>
              <a:ext uri="{FF2B5EF4-FFF2-40B4-BE49-F238E27FC236}">
                <a16:creationId xmlns:a16="http://schemas.microsoft.com/office/drawing/2014/main" id="{7A67B518-FA39-51BB-8917-232FD6AA7A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7395" y="4051808"/>
            <a:ext cx="914400" cy="914400"/>
          </a:xfrm>
          <a:prstGeom prst="rect">
            <a:avLst/>
          </a:prstGeom>
        </p:spPr>
      </p:pic>
      <p:sp>
        <p:nvSpPr>
          <p:cNvPr id="13" name="文本框 12">
            <a:extLst>
              <a:ext uri="{FF2B5EF4-FFF2-40B4-BE49-F238E27FC236}">
                <a16:creationId xmlns:a16="http://schemas.microsoft.com/office/drawing/2014/main" id="{1505182E-0C4B-9C13-857F-97CA35F067A3}"/>
              </a:ext>
            </a:extLst>
          </p:cNvPr>
          <p:cNvSpPr txBox="1"/>
          <p:nvPr/>
        </p:nvSpPr>
        <p:spPr>
          <a:xfrm>
            <a:off x="9192125" y="4051808"/>
            <a:ext cx="914400" cy="1728487"/>
          </a:xfrm>
          <a:prstGeom prst="rect">
            <a:avLst/>
          </a:prstGeom>
          <a:noFill/>
        </p:spPr>
        <p:txBody>
          <a:bodyPr wrap="square" rtlCol="0">
            <a:spAutoFit/>
          </a:bodyPr>
          <a:lstStyle/>
          <a:p>
            <a:pPr algn="ct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杨忻怡</a:t>
            </a:r>
            <a:endParaRPr lang="en-US" altLang="zh-CN" kern="0" dirty="0">
              <a:latin typeface="微软雅黑" panose="020B0503020204020204" pitchFamily="34" charset="-122"/>
              <a:ea typeface="微软雅黑" panose="020B0503020204020204" pitchFamily="34" charset="-122"/>
              <a:cs typeface="+mn-ea"/>
              <a:sym typeface="+mn-lt"/>
            </a:endParaRPr>
          </a:p>
          <a:p>
            <a:pPr algn="ct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李好</a:t>
            </a:r>
            <a:endParaRPr lang="en-US" altLang="zh-CN" kern="0" dirty="0">
              <a:latin typeface="微软雅黑" panose="020B0503020204020204" pitchFamily="34" charset="-122"/>
              <a:ea typeface="微软雅黑" panose="020B0503020204020204" pitchFamily="34" charset="-122"/>
              <a:cs typeface="+mn-ea"/>
              <a:sym typeface="+mn-lt"/>
            </a:endParaRPr>
          </a:p>
          <a:p>
            <a:pPr algn="ct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刘娟</a:t>
            </a:r>
            <a:endParaRPr lang="en-US" altLang="zh-CN" kern="0" dirty="0">
              <a:latin typeface="微软雅黑" panose="020B0503020204020204" pitchFamily="34" charset="-122"/>
              <a:ea typeface="微软雅黑" panose="020B0503020204020204" pitchFamily="34" charset="-122"/>
              <a:cs typeface="+mn-ea"/>
              <a:sym typeface="+mn-lt"/>
            </a:endParaRPr>
          </a:p>
          <a:p>
            <a:pPr algn="ct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张赛男</a:t>
            </a:r>
            <a:endParaRPr lang="en-US" altLang="zh-CN"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03712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第二部分</a:t>
            </a:r>
          </a:p>
          <a:p>
            <a:r>
              <a:rPr kumimoji="1" lang="zh-CN" altLang="en-US" dirty="0"/>
              <a:t>项目分工</a:t>
            </a:r>
          </a:p>
        </p:txBody>
      </p:sp>
      <p:cxnSp>
        <p:nvCxnSpPr>
          <p:cNvPr id="4" name="直接连接符 3"/>
          <p:cNvCxnSpPr/>
          <p:nvPr/>
        </p:nvCxnSpPr>
        <p:spPr>
          <a:xfrm flipV="1">
            <a:off x="553812" y="3051208"/>
            <a:ext cx="3421422" cy="1092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364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lang="zh-CN" altLang="en-US" kern="0" dirty="0">
                <a:solidFill>
                  <a:srgbClr val="3D4762"/>
                </a:solidFill>
                <a:latin typeface="微软雅黑" panose="020B0503020204020204" pitchFamily="34" charset="-122"/>
                <a:ea typeface="微软雅黑" panose="020B0503020204020204" pitchFamily="34" charset="-122"/>
              </a:rPr>
              <a:t>第二部分 </a:t>
            </a:r>
            <a:r>
              <a:rPr lang="en-US" altLang="zh-CN" kern="0" dirty="0">
                <a:solidFill>
                  <a:srgbClr val="3D4762"/>
                </a:solidFill>
                <a:latin typeface="微软雅黑" panose="020B0503020204020204" pitchFamily="34" charset="-122"/>
                <a:ea typeface="微软雅黑" panose="020B0503020204020204" pitchFamily="34" charset="-122"/>
              </a:rPr>
              <a:t>| </a:t>
            </a:r>
            <a:r>
              <a:rPr lang="zh-CN" altLang="en-US" kern="0" dirty="0">
                <a:solidFill>
                  <a:srgbClr val="3D4762"/>
                </a:solidFill>
                <a:latin typeface="微软雅黑" panose="020B0503020204020204" pitchFamily="34" charset="-122"/>
                <a:ea typeface="微软雅黑" panose="020B0503020204020204" pitchFamily="34" charset="-122"/>
              </a:rPr>
              <a:t>项目分工</a:t>
            </a:r>
          </a:p>
        </p:txBody>
      </p:sp>
      <p:sp>
        <p:nvSpPr>
          <p:cNvPr id="24" name="矩形 23"/>
          <p:cNvSpPr/>
          <p:nvPr/>
        </p:nvSpPr>
        <p:spPr>
          <a:xfrm>
            <a:off x="422591" y="1280131"/>
            <a:ext cx="2639606" cy="424732"/>
          </a:xfrm>
          <a:prstGeom prst="rect">
            <a:avLst/>
          </a:prstGeom>
        </p:spPr>
        <p:txBody>
          <a:bodyPr wrap="square">
            <a:spAutoFit/>
          </a:bodyPr>
          <a:lstStyle/>
          <a:p>
            <a:pPr algn="ctr" defTabSz="1644650">
              <a:lnSpc>
                <a:spcPct val="90000"/>
              </a:lnSpc>
              <a:spcBef>
                <a:spcPct val="0"/>
              </a:spcBef>
              <a:spcAft>
                <a:spcPct val="35000"/>
              </a:spcAft>
            </a:pPr>
            <a:r>
              <a:rPr lang="zh-CN" altLang="en-US" sz="2400" b="1" dirty="0">
                <a:solidFill>
                  <a:schemeClr val="tx2"/>
                </a:solidFill>
                <a:ea typeface="微软雅黑" charset="0"/>
              </a:rPr>
              <a:t>登录页面</a:t>
            </a:r>
            <a:endParaRPr lang="en-US" altLang="zh-CN" sz="2400" b="1" dirty="0">
              <a:solidFill>
                <a:schemeClr val="tx2"/>
              </a:solidFill>
              <a:ea typeface="微软雅黑" charset="0"/>
            </a:endParaRPr>
          </a:p>
        </p:txBody>
      </p:sp>
      <p:sp>
        <p:nvSpPr>
          <p:cNvPr id="25" name="矩形 24"/>
          <p:cNvSpPr/>
          <p:nvPr/>
        </p:nvSpPr>
        <p:spPr>
          <a:xfrm>
            <a:off x="422590" y="1681293"/>
            <a:ext cx="2806451" cy="1341521"/>
          </a:xfrm>
          <a:prstGeom prst="rect">
            <a:avLst/>
          </a:prstGeom>
        </p:spPr>
        <p:txBody>
          <a:bodyPr wrap="square">
            <a:spAutoFit/>
          </a:bodyPr>
          <a:lstStyle/>
          <a:p>
            <a:pPr defTabSz="609585">
              <a:lnSpc>
                <a:spcPct val="130000"/>
              </a:lnSpc>
            </a:pPr>
            <a:r>
              <a:rPr lang="zh-CN" altLang="en-US" sz="1600" dirty="0">
                <a:solidFill>
                  <a:schemeClr val="tx1">
                    <a:lumMod val="85000"/>
                    <a:lumOff val="15000"/>
                  </a:schemeClr>
                </a:solidFill>
                <a:latin typeface="微软雅黑" charset="0"/>
                <a:ea typeface="微软雅黑" charset="0"/>
              </a:rPr>
              <a:t>张赛男（实现登录注册的页面，登录判断用户是否存在且密码是否正确，文档编写，</a:t>
            </a:r>
            <a:r>
              <a:rPr lang="en-US" altLang="zh-CN" sz="1600" dirty="0">
                <a:solidFill>
                  <a:schemeClr val="tx1">
                    <a:lumMod val="85000"/>
                    <a:lumOff val="15000"/>
                  </a:schemeClr>
                </a:solidFill>
                <a:latin typeface="微软雅黑" charset="0"/>
                <a:ea typeface="微软雅黑" charset="0"/>
              </a:rPr>
              <a:t>ppt</a:t>
            </a:r>
            <a:r>
              <a:rPr lang="zh-CN" altLang="en-US" sz="1600" dirty="0">
                <a:solidFill>
                  <a:schemeClr val="tx1">
                    <a:lumMod val="85000"/>
                    <a:lumOff val="15000"/>
                  </a:schemeClr>
                </a:solidFill>
                <a:latin typeface="微软雅黑" charset="0"/>
                <a:ea typeface="微软雅黑" charset="0"/>
              </a:rPr>
              <a:t>制作）</a:t>
            </a:r>
          </a:p>
        </p:txBody>
      </p:sp>
      <p:sp>
        <p:nvSpPr>
          <p:cNvPr id="26" name="矩形 25"/>
          <p:cNvSpPr/>
          <p:nvPr/>
        </p:nvSpPr>
        <p:spPr>
          <a:xfrm>
            <a:off x="4747156" y="1038764"/>
            <a:ext cx="2586932" cy="757130"/>
          </a:xfrm>
          <a:prstGeom prst="rect">
            <a:avLst/>
          </a:prstGeom>
        </p:spPr>
        <p:txBody>
          <a:bodyPr wrap="square">
            <a:spAutoFit/>
          </a:bodyPr>
          <a:lstStyle/>
          <a:p>
            <a:pPr algn="ctr" defTabSz="1644650">
              <a:lnSpc>
                <a:spcPct val="90000"/>
              </a:lnSpc>
              <a:spcBef>
                <a:spcPct val="0"/>
              </a:spcBef>
              <a:spcAft>
                <a:spcPct val="35000"/>
              </a:spcAft>
            </a:pPr>
            <a:r>
              <a:rPr lang="zh-CN" altLang="en-US" sz="2400" b="1" dirty="0">
                <a:solidFill>
                  <a:schemeClr val="tx2"/>
                </a:solidFill>
                <a:ea typeface="微软雅黑" charset="0"/>
              </a:rPr>
              <a:t>主界面及就诊者信息管理</a:t>
            </a:r>
            <a:endParaRPr lang="en-US" altLang="zh-CN" sz="2400" b="1" dirty="0">
              <a:solidFill>
                <a:schemeClr val="tx2"/>
              </a:solidFill>
              <a:ea typeface="微软雅黑" charset="0"/>
            </a:endParaRPr>
          </a:p>
        </p:txBody>
      </p:sp>
      <p:sp>
        <p:nvSpPr>
          <p:cNvPr id="27" name="矩形 26"/>
          <p:cNvSpPr/>
          <p:nvPr/>
        </p:nvSpPr>
        <p:spPr>
          <a:xfrm>
            <a:off x="4694481" y="1681293"/>
            <a:ext cx="2806451" cy="1341521"/>
          </a:xfrm>
          <a:prstGeom prst="rect">
            <a:avLst/>
          </a:prstGeom>
        </p:spPr>
        <p:txBody>
          <a:bodyPr wrap="square">
            <a:spAutoFit/>
          </a:bodyPr>
          <a:lstStyle/>
          <a:p>
            <a:pPr defTabSz="608965">
              <a:lnSpc>
                <a:spcPct val="130000"/>
              </a:lnSpc>
            </a:pPr>
            <a:r>
              <a:rPr lang="zh-CN" altLang="en-US" sz="1600" dirty="0">
                <a:solidFill>
                  <a:schemeClr val="tx1">
                    <a:lumMod val="85000"/>
                    <a:lumOff val="15000"/>
                  </a:schemeClr>
                </a:solidFill>
                <a:latin typeface="微软雅黑" charset="0"/>
                <a:ea typeface="微软雅黑" charset="0"/>
              </a:rPr>
              <a:t>李好（实现登录后的主界面，整合所有的代码，美化界面，视觉设计，所有界面设计，文档编写</a:t>
            </a:r>
            <a:r>
              <a:rPr lang="zh-CN" altLang="en-US" sz="1200" dirty="0">
                <a:solidFill>
                  <a:schemeClr val="tx1">
                    <a:lumMod val="85000"/>
                    <a:lumOff val="15000"/>
                  </a:schemeClr>
                </a:solidFill>
                <a:latin typeface="微软雅黑" charset="0"/>
                <a:ea typeface="微软雅黑" charset="0"/>
              </a:rPr>
              <a:t>）</a:t>
            </a:r>
          </a:p>
        </p:txBody>
      </p:sp>
      <p:sp>
        <p:nvSpPr>
          <p:cNvPr id="28" name="矩形 27"/>
          <p:cNvSpPr/>
          <p:nvPr/>
        </p:nvSpPr>
        <p:spPr>
          <a:xfrm>
            <a:off x="8962950" y="1280131"/>
            <a:ext cx="2639606" cy="424732"/>
          </a:xfrm>
          <a:prstGeom prst="rect">
            <a:avLst/>
          </a:prstGeom>
        </p:spPr>
        <p:txBody>
          <a:bodyPr wrap="square">
            <a:spAutoFit/>
          </a:bodyPr>
          <a:lstStyle/>
          <a:p>
            <a:pPr algn="ctr" defTabSz="1644650">
              <a:lnSpc>
                <a:spcPct val="90000"/>
              </a:lnSpc>
              <a:spcBef>
                <a:spcPct val="0"/>
              </a:spcBef>
              <a:spcAft>
                <a:spcPct val="35000"/>
              </a:spcAft>
            </a:pPr>
            <a:r>
              <a:rPr lang="zh-CN" altLang="en-US" sz="2400" b="1" dirty="0">
                <a:solidFill>
                  <a:schemeClr val="tx2"/>
                </a:solidFill>
                <a:ea typeface="微软雅黑" charset="0"/>
              </a:rPr>
              <a:t>科室导航</a:t>
            </a:r>
            <a:endParaRPr lang="en-US" altLang="zh-CN" sz="2400" b="1" dirty="0">
              <a:solidFill>
                <a:schemeClr val="tx2"/>
              </a:solidFill>
              <a:ea typeface="微软雅黑" charset="0"/>
            </a:endParaRPr>
          </a:p>
        </p:txBody>
      </p:sp>
      <p:sp>
        <p:nvSpPr>
          <p:cNvPr id="29" name="矩形 28"/>
          <p:cNvSpPr/>
          <p:nvPr/>
        </p:nvSpPr>
        <p:spPr>
          <a:xfrm>
            <a:off x="8962949" y="1681293"/>
            <a:ext cx="2806451" cy="1341521"/>
          </a:xfrm>
          <a:prstGeom prst="rect">
            <a:avLst/>
          </a:prstGeom>
        </p:spPr>
        <p:txBody>
          <a:bodyPr wrap="square">
            <a:spAutoFit/>
          </a:bodyPr>
          <a:lstStyle/>
          <a:p>
            <a:pPr defTabSz="608965">
              <a:lnSpc>
                <a:spcPct val="130000"/>
              </a:lnSpc>
            </a:pPr>
            <a:r>
              <a:rPr lang="zh-CN" altLang="en-US" sz="1600" dirty="0">
                <a:solidFill>
                  <a:schemeClr val="tx1">
                    <a:lumMod val="85000"/>
                    <a:lumOff val="15000"/>
                  </a:schemeClr>
                </a:solidFill>
                <a:latin typeface="微软雅黑" charset="0"/>
                <a:ea typeface="微软雅黑" charset="0"/>
              </a:rPr>
              <a:t>刘娟（实现从数据库中调出所有的关于医生以及科室的信息展示到前端界面，登陆注册逻辑实现）</a:t>
            </a:r>
          </a:p>
        </p:txBody>
      </p:sp>
      <p:sp>
        <p:nvSpPr>
          <p:cNvPr id="30" name="矩形 29"/>
          <p:cNvSpPr/>
          <p:nvPr/>
        </p:nvSpPr>
        <p:spPr>
          <a:xfrm>
            <a:off x="2475104" y="4675252"/>
            <a:ext cx="2639606" cy="424732"/>
          </a:xfrm>
          <a:prstGeom prst="rect">
            <a:avLst/>
          </a:prstGeom>
        </p:spPr>
        <p:txBody>
          <a:bodyPr wrap="square">
            <a:spAutoFit/>
          </a:bodyPr>
          <a:lstStyle/>
          <a:p>
            <a:pPr algn="ctr" defTabSz="1644650">
              <a:lnSpc>
                <a:spcPct val="90000"/>
              </a:lnSpc>
              <a:spcBef>
                <a:spcPct val="0"/>
              </a:spcBef>
              <a:spcAft>
                <a:spcPct val="35000"/>
              </a:spcAft>
            </a:pPr>
            <a:r>
              <a:rPr lang="zh-CN" altLang="en-US" sz="2400" b="1" dirty="0">
                <a:solidFill>
                  <a:schemeClr val="tx2"/>
                </a:solidFill>
                <a:ea typeface="微软雅黑" charset="0"/>
              </a:rPr>
              <a:t>排班及预约挂号</a:t>
            </a:r>
            <a:endParaRPr lang="en-US" altLang="zh-CN" sz="2400" b="1" dirty="0">
              <a:solidFill>
                <a:schemeClr val="tx2"/>
              </a:solidFill>
              <a:ea typeface="微软雅黑" charset="0"/>
            </a:endParaRPr>
          </a:p>
        </p:txBody>
      </p:sp>
      <p:sp>
        <p:nvSpPr>
          <p:cNvPr id="31" name="矩形 30"/>
          <p:cNvSpPr/>
          <p:nvPr/>
        </p:nvSpPr>
        <p:spPr>
          <a:xfrm>
            <a:off x="2475103" y="5076414"/>
            <a:ext cx="2806451" cy="1341521"/>
          </a:xfrm>
          <a:prstGeom prst="rect">
            <a:avLst/>
          </a:prstGeom>
        </p:spPr>
        <p:txBody>
          <a:bodyPr wrap="square">
            <a:spAutoFit/>
          </a:bodyPr>
          <a:lstStyle/>
          <a:p>
            <a:pPr defTabSz="608965">
              <a:lnSpc>
                <a:spcPct val="130000"/>
              </a:lnSpc>
            </a:pPr>
            <a:r>
              <a:rPr lang="zh-CN" altLang="en-US" sz="1600" dirty="0">
                <a:solidFill>
                  <a:schemeClr val="tx1">
                    <a:lumMod val="85000"/>
                    <a:lumOff val="15000"/>
                  </a:schemeClr>
                </a:solidFill>
                <a:latin typeface="微软雅黑" charset="0"/>
                <a:ea typeface="微软雅黑" charset="0"/>
              </a:rPr>
              <a:t>杨忻怡（实现从数据库中获取医生排班的所有信息展示在前端界面上，预约挂号实现，主功能实现）</a:t>
            </a:r>
          </a:p>
        </p:txBody>
      </p:sp>
      <p:sp>
        <p:nvSpPr>
          <p:cNvPr id="32" name="矩形 31"/>
          <p:cNvSpPr/>
          <p:nvPr/>
        </p:nvSpPr>
        <p:spPr>
          <a:xfrm>
            <a:off x="6746995" y="4675252"/>
            <a:ext cx="2639606" cy="424732"/>
          </a:xfrm>
          <a:prstGeom prst="rect">
            <a:avLst/>
          </a:prstGeom>
        </p:spPr>
        <p:txBody>
          <a:bodyPr wrap="square">
            <a:spAutoFit/>
          </a:bodyPr>
          <a:lstStyle/>
          <a:p>
            <a:pPr algn="ctr" defTabSz="1644650">
              <a:lnSpc>
                <a:spcPct val="90000"/>
              </a:lnSpc>
              <a:spcBef>
                <a:spcPct val="0"/>
              </a:spcBef>
              <a:spcAft>
                <a:spcPct val="35000"/>
              </a:spcAft>
            </a:pPr>
            <a:r>
              <a:rPr lang="zh-CN" altLang="en-US" sz="2400" b="1" dirty="0">
                <a:solidFill>
                  <a:schemeClr val="tx2"/>
                </a:solidFill>
                <a:ea typeface="微软雅黑" charset="0"/>
              </a:rPr>
              <a:t>预约记录</a:t>
            </a:r>
            <a:endParaRPr lang="en-US" altLang="zh-CN" sz="2400" b="1" dirty="0">
              <a:solidFill>
                <a:schemeClr val="tx2"/>
              </a:solidFill>
              <a:ea typeface="微软雅黑" charset="0"/>
            </a:endParaRPr>
          </a:p>
        </p:txBody>
      </p:sp>
      <p:sp>
        <p:nvSpPr>
          <p:cNvPr id="33" name="矩形 32"/>
          <p:cNvSpPr/>
          <p:nvPr/>
        </p:nvSpPr>
        <p:spPr>
          <a:xfrm>
            <a:off x="6746994" y="5076414"/>
            <a:ext cx="2806451" cy="1021433"/>
          </a:xfrm>
          <a:prstGeom prst="rect">
            <a:avLst/>
          </a:prstGeom>
        </p:spPr>
        <p:txBody>
          <a:bodyPr wrap="square">
            <a:spAutoFit/>
          </a:bodyPr>
          <a:lstStyle/>
          <a:p>
            <a:pPr defTabSz="608965">
              <a:lnSpc>
                <a:spcPct val="130000"/>
              </a:lnSpc>
            </a:pPr>
            <a:r>
              <a:rPr lang="zh-CN" altLang="en-US" sz="1600" dirty="0">
                <a:solidFill>
                  <a:schemeClr val="tx1">
                    <a:lumMod val="85000"/>
                    <a:lumOff val="15000"/>
                  </a:schemeClr>
                </a:solidFill>
                <a:latin typeface="微软雅黑" charset="0"/>
                <a:ea typeface="微软雅黑" charset="0"/>
              </a:rPr>
              <a:t>黄榕（实现从数据库将预约记录展示在页面并且实现取消预约并更改数据库表记录）</a:t>
            </a:r>
          </a:p>
        </p:txBody>
      </p:sp>
      <p:grpSp>
        <p:nvGrpSpPr>
          <p:cNvPr id="43" name="组 42"/>
          <p:cNvGrpSpPr/>
          <p:nvPr/>
        </p:nvGrpSpPr>
        <p:grpSpPr>
          <a:xfrm>
            <a:off x="527119" y="3022814"/>
            <a:ext cx="2597392" cy="81074"/>
            <a:chOff x="506776" y="881349"/>
            <a:chExt cx="2597392" cy="88135"/>
          </a:xfrm>
        </p:grpSpPr>
        <p:cxnSp>
          <p:nvCxnSpPr>
            <p:cNvPr id="36" name="直线连接符 35"/>
            <p:cNvCxnSpPr/>
            <p:nvPr/>
          </p:nvCxnSpPr>
          <p:spPr>
            <a:xfrm>
              <a:off x="506776" y="882314"/>
              <a:ext cx="42780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0" name="组 39"/>
            <p:cNvGrpSpPr/>
            <p:nvPr/>
          </p:nvGrpSpPr>
          <p:grpSpPr>
            <a:xfrm>
              <a:off x="934583" y="881349"/>
              <a:ext cx="142990" cy="88135"/>
              <a:chOff x="934583" y="881349"/>
              <a:chExt cx="268106" cy="165253"/>
            </a:xfrm>
          </p:grpSpPr>
          <p:cxnSp>
            <p:nvCxnSpPr>
              <p:cNvPr id="38" name="直线连接符 37"/>
              <p:cNvCxnSpPr/>
              <p:nvPr/>
            </p:nvCxnSpPr>
            <p:spPr>
              <a:xfrm>
                <a:off x="934583" y="881349"/>
                <a:ext cx="134053" cy="16525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直线连接符 38"/>
              <p:cNvCxnSpPr/>
              <p:nvPr/>
            </p:nvCxnSpPr>
            <p:spPr>
              <a:xfrm flipH="1">
                <a:off x="1068636" y="881349"/>
                <a:ext cx="134053" cy="16525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41" name="直线连接符 40"/>
            <p:cNvCxnSpPr/>
            <p:nvPr/>
          </p:nvCxnSpPr>
          <p:spPr>
            <a:xfrm>
              <a:off x="1066556" y="881349"/>
              <a:ext cx="203761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组 43"/>
          <p:cNvGrpSpPr/>
          <p:nvPr/>
        </p:nvGrpSpPr>
        <p:grpSpPr>
          <a:xfrm>
            <a:off x="4797299" y="3017172"/>
            <a:ext cx="2597392" cy="88135"/>
            <a:chOff x="506776" y="881349"/>
            <a:chExt cx="2597392" cy="88135"/>
          </a:xfrm>
        </p:grpSpPr>
        <p:cxnSp>
          <p:nvCxnSpPr>
            <p:cNvPr id="45" name="直线连接符 44"/>
            <p:cNvCxnSpPr/>
            <p:nvPr/>
          </p:nvCxnSpPr>
          <p:spPr>
            <a:xfrm>
              <a:off x="506776" y="882314"/>
              <a:ext cx="42780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6" name="组 45"/>
            <p:cNvGrpSpPr/>
            <p:nvPr/>
          </p:nvGrpSpPr>
          <p:grpSpPr>
            <a:xfrm>
              <a:off x="934583" y="881349"/>
              <a:ext cx="142990" cy="88135"/>
              <a:chOff x="934583" y="881349"/>
              <a:chExt cx="268106" cy="165253"/>
            </a:xfrm>
          </p:grpSpPr>
          <p:cxnSp>
            <p:nvCxnSpPr>
              <p:cNvPr id="48" name="直线连接符 47"/>
              <p:cNvCxnSpPr/>
              <p:nvPr/>
            </p:nvCxnSpPr>
            <p:spPr>
              <a:xfrm>
                <a:off x="934583" y="881349"/>
                <a:ext cx="134053" cy="16525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直线连接符 48"/>
              <p:cNvCxnSpPr/>
              <p:nvPr/>
            </p:nvCxnSpPr>
            <p:spPr>
              <a:xfrm flipH="1">
                <a:off x="1068636" y="881349"/>
                <a:ext cx="134053" cy="16525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47" name="直线连接符 46"/>
            <p:cNvCxnSpPr/>
            <p:nvPr/>
          </p:nvCxnSpPr>
          <p:spPr>
            <a:xfrm>
              <a:off x="1066556" y="881349"/>
              <a:ext cx="203761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0" name="组 49"/>
          <p:cNvGrpSpPr/>
          <p:nvPr/>
        </p:nvGrpSpPr>
        <p:grpSpPr>
          <a:xfrm>
            <a:off x="9005164" y="3025833"/>
            <a:ext cx="2597392" cy="88135"/>
            <a:chOff x="506776" y="881349"/>
            <a:chExt cx="2597392" cy="88135"/>
          </a:xfrm>
        </p:grpSpPr>
        <p:cxnSp>
          <p:nvCxnSpPr>
            <p:cNvPr id="51" name="直线连接符 50"/>
            <p:cNvCxnSpPr/>
            <p:nvPr/>
          </p:nvCxnSpPr>
          <p:spPr>
            <a:xfrm>
              <a:off x="506776" y="882314"/>
              <a:ext cx="42780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2" name="组 51"/>
            <p:cNvGrpSpPr/>
            <p:nvPr/>
          </p:nvGrpSpPr>
          <p:grpSpPr>
            <a:xfrm>
              <a:off x="934583" y="881349"/>
              <a:ext cx="142990" cy="88135"/>
              <a:chOff x="934583" y="881349"/>
              <a:chExt cx="268106" cy="165253"/>
            </a:xfrm>
          </p:grpSpPr>
          <p:cxnSp>
            <p:nvCxnSpPr>
              <p:cNvPr id="54" name="直线连接符 53"/>
              <p:cNvCxnSpPr/>
              <p:nvPr/>
            </p:nvCxnSpPr>
            <p:spPr>
              <a:xfrm>
                <a:off x="934583" y="881349"/>
                <a:ext cx="134053" cy="16525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直线连接符 54"/>
              <p:cNvCxnSpPr/>
              <p:nvPr/>
            </p:nvCxnSpPr>
            <p:spPr>
              <a:xfrm flipH="1">
                <a:off x="1068636" y="881349"/>
                <a:ext cx="134053" cy="16525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53" name="直线连接符 52"/>
            <p:cNvCxnSpPr/>
            <p:nvPr/>
          </p:nvCxnSpPr>
          <p:spPr>
            <a:xfrm>
              <a:off x="1066556" y="881349"/>
              <a:ext cx="203761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7" name="L 形 56"/>
          <p:cNvSpPr/>
          <p:nvPr/>
        </p:nvSpPr>
        <p:spPr>
          <a:xfrm rot="13500000">
            <a:off x="422590" y="3459599"/>
            <a:ext cx="727000" cy="727000"/>
          </a:xfrm>
          <a:prstGeom prst="corner">
            <a:avLst>
              <a:gd name="adj1" fmla="val 35749"/>
              <a:gd name="adj2" fmla="val 344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L 形 57"/>
          <p:cNvSpPr/>
          <p:nvPr/>
        </p:nvSpPr>
        <p:spPr>
          <a:xfrm rot="13500000">
            <a:off x="915018" y="3459599"/>
            <a:ext cx="727000" cy="727000"/>
          </a:xfrm>
          <a:prstGeom prst="corner">
            <a:avLst>
              <a:gd name="adj1" fmla="val 35749"/>
              <a:gd name="adj2" fmla="val 3445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L 形 58"/>
          <p:cNvSpPr/>
          <p:nvPr/>
        </p:nvSpPr>
        <p:spPr>
          <a:xfrm rot="13500000">
            <a:off x="1407447" y="3459599"/>
            <a:ext cx="727000" cy="727000"/>
          </a:xfrm>
          <a:prstGeom prst="corner">
            <a:avLst>
              <a:gd name="adj1" fmla="val 35749"/>
              <a:gd name="adj2" fmla="val 3445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L 形 59"/>
          <p:cNvSpPr/>
          <p:nvPr/>
        </p:nvSpPr>
        <p:spPr>
          <a:xfrm rot="13500000">
            <a:off x="1899875" y="3459599"/>
            <a:ext cx="727000" cy="727000"/>
          </a:xfrm>
          <a:prstGeom prst="corner">
            <a:avLst>
              <a:gd name="adj1" fmla="val 35749"/>
              <a:gd name="adj2" fmla="val 344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L 形 60"/>
          <p:cNvSpPr/>
          <p:nvPr/>
        </p:nvSpPr>
        <p:spPr>
          <a:xfrm rot="13500000">
            <a:off x="2392304" y="3459599"/>
            <a:ext cx="727000" cy="727000"/>
          </a:xfrm>
          <a:prstGeom prst="corner">
            <a:avLst>
              <a:gd name="adj1" fmla="val 35749"/>
              <a:gd name="adj2" fmla="val 3445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L 形 61"/>
          <p:cNvSpPr/>
          <p:nvPr/>
        </p:nvSpPr>
        <p:spPr>
          <a:xfrm rot="13500000">
            <a:off x="2884732" y="3459599"/>
            <a:ext cx="727000" cy="727000"/>
          </a:xfrm>
          <a:prstGeom prst="corner">
            <a:avLst>
              <a:gd name="adj1" fmla="val 35749"/>
              <a:gd name="adj2" fmla="val 3445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L 形 62"/>
          <p:cNvSpPr/>
          <p:nvPr/>
        </p:nvSpPr>
        <p:spPr>
          <a:xfrm rot="13500000">
            <a:off x="3377160" y="3459599"/>
            <a:ext cx="727000" cy="727000"/>
          </a:xfrm>
          <a:prstGeom prst="corner">
            <a:avLst>
              <a:gd name="adj1" fmla="val 35749"/>
              <a:gd name="adj2" fmla="val 344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L 形 63"/>
          <p:cNvSpPr/>
          <p:nvPr/>
        </p:nvSpPr>
        <p:spPr>
          <a:xfrm rot="13500000">
            <a:off x="3869589" y="3459599"/>
            <a:ext cx="727000" cy="727000"/>
          </a:xfrm>
          <a:prstGeom prst="corner">
            <a:avLst>
              <a:gd name="adj1" fmla="val 35749"/>
              <a:gd name="adj2" fmla="val 3445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L 形 64"/>
          <p:cNvSpPr/>
          <p:nvPr/>
        </p:nvSpPr>
        <p:spPr>
          <a:xfrm rot="13500000">
            <a:off x="4362017" y="3459599"/>
            <a:ext cx="727000" cy="727000"/>
          </a:xfrm>
          <a:prstGeom prst="corner">
            <a:avLst>
              <a:gd name="adj1" fmla="val 35749"/>
              <a:gd name="adj2" fmla="val 3445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L 形 65"/>
          <p:cNvSpPr/>
          <p:nvPr/>
        </p:nvSpPr>
        <p:spPr>
          <a:xfrm rot="13500000">
            <a:off x="4854446" y="3459599"/>
            <a:ext cx="727000" cy="727000"/>
          </a:xfrm>
          <a:prstGeom prst="corner">
            <a:avLst>
              <a:gd name="adj1" fmla="val 35749"/>
              <a:gd name="adj2" fmla="val 344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L 形 66"/>
          <p:cNvSpPr/>
          <p:nvPr/>
        </p:nvSpPr>
        <p:spPr>
          <a:xfrm rot="13500000">
            <a:off x="5346874" y="3459599"/>
            <a:ext cx="727000" cy="727000"/>
          </a:xfrm>
          <a:prstGeom prst="corner">
            <a:avLst>
              <a:gd name="adj1" fmla="val 35749"/>
              <a:gd name="adj2" fmla="val 3445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L 形 67"/>
          <p:cNvSpPr/>
          <p:nvPr/>
        </p:nvSpPr>
        <p:spPr>
          <a:xfrm rot="13500000">
            <a:off x="5839303" y="3459599"/>
            <a:ext cx="727000" cy="727000"/>
          </a:xfrm>
          <a:prstGeom prst="corner">
            <a:avLst>
              <a:gd name="adj1" fmla="val 35749"/>
              <a:gd name="adj2" fmla="val 3445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L 形 68"/>
          <p:cNvSpPr/>
          <p:nvPr/>
        </p:nvSpPr>
        <p:spPr>
          <a:xfrm rot="13500000">
            <a:off x="6331731" y="3459599"/>
            <a:ext cx="727000" cy="727000"/>
          </a:xfrm>
          <a:prstGeom prst="corner">
            <a:avLst>
              <a:gd name="adj1" fmla="val 35749"/>
              <a:gd name="adj2" fmla="val 344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L 形 69"/>
          <p:cNvSpPr/>
          <p:nvPr/>
        </p:nvSpPr>
        <p:spPr>
          <a:xfrm rot="13500000">
            <a:off x="6824159" y="3459599"/>
            <a:ext cx="727000" cy="727000"/>
          </a:xfrm>
          <a:prstGeom prst="corner">
            <a:avLst>
              <a:gd name="adj1" fmla="val 35749"/>
              <a:gd name="adj2" fmla="val 3445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L 形 70"/>
          <p:cNvSpPr/>
          <p:nvPr/>
        </p:nvSpPr>
        <p:spPr>
          <a:xfrm rot="13500000">
            <a:off x="7316588" y="3459599"/>
            <a:ext cx="727000" cy="727000"/>
          </a:xfrm>
          <a:prstGeom prst="corner">
            <a:avLst>
              <a:gd name="adj1" fmla="val 35749"/>
              <a:gd name="adj2" fmla="val 3445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L 形 72"/>
          <p:cNvSpPr/>
          <p:nvPr/>
        </p:nvSpPr>
        <p:spPr>
          <a:xfrm rot="13500000">
            <a:off x="7809016" y="3459599"/>
            <a:ext cx="727000" cy="727000"/>
          </a:xfrm>
          <a:prstGeom prst="corner">
            <a:avLst>
              <a:gd name="adj1" fmla="val 35749"/>
              <a:gd name="adj2" fmla="val 344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L 形 73"/>
          <p:cNvSpPr/>
          <p:nvPr/>
        </p:nvSpPr>
        <p:spPr>
          <a:xfrm rot="13500000">
            <a:off x="8301445" y="3459599"/>
            <a:ext cx="727000" cy="727000"/>
          </a:xfrm>
          <a:prstGeom prst="corner">
            <a:avLst>
              <a:gd name="adj1" fmla="val 35749"/>
              <a:gd name="adj2" fmla="val 3445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L 形 74"/>
          <p:cNvSpPr/>
          <p:nvPr/>
        </p:nvSpPr>
        <p:spPr>
          <a:xfrm rot="13500000">
            <a:off x="8793873" y="3459599"/>
            <a:ext cx="727000" cy="727000"/>
          </a:xfrm>
          <a:prstGeom prst="corner">
            <a:avLst>
              <a:gd name="adj1" fmla="val 35749"/>
              <a:gd name="adj2" fmla="val 3445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L 形 75"/>
          <p:cNvSpPr/>
          <p:nvPr/>
        </p:nvSpPr>
        <p:spPr>
          <a:xfrm rot="13500000">
            <a:off x="9286302" y="3459599"/>
            <a:ext cx="727000" cy="727000"/>
          </a:xfrm>
          <a:prstGeom prst="corner">
            <a:avLst>
              <a:gd name="adj1" fmla="val 35749"/>
              <a:gd name="adj2" fmla="val 344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L 形 76"/>
          <p:cNvSpPr/>
          <p:nvPr/>
        </p:nvSpPr>
        <p:spPr>
          <a:xfrm rot="13500000">
            <a:off x="9778730" y="3459599"/>
            <a:ext cx="727000" cy="727000"/>
          </a:xfrm>
          <a:prstGeom prst="corner">
            <a:avLst>
              <a:gd name="adj1" fmla="val 35749"/>
              <a:gd name="adj2" fmla="val 3445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L 形 77"/>
          <p:cNvSpPr/>
          <p:nvPr/>
        </p:nvSpPr>
        <p:spPr>
          <a:xfrm rot="13500000">
            <a:off x="10271158" y="3459599"/>
            <a:ext cx="727000" cy="727000"/>
          </a:xfrm>
          <a:prstGeom prst="corner">
            <a:avLst>
              <a:gd name="adj1" fmla="val 35749"/>
              <a:gd name="adj2" fmla="val 3445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L 形 78"/>
          <p:cNvSpPr/>
          <p:nvPr/>
        </p:nvSpPr>
        <p:spPr>
          <a:xfrm rot="13500000">
            <a:off x="10763593" y="3459599"/>
            <a:ext cx="727000" cy="727000"/>
          </a:xfrm>
          <a:prstGeom prst="corner">
            <a:avLst>
              <a:gd name="adj1" fmla="val 35749"/>
              <a:gd name="adj2" fmla="val 344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3" name="组 82"/>
          <p:cNvGrpSpPr/>
          <p:nvPr/>
        </p:nvGrpSpPr>
        <p:grpSpPr>
          <a:xfrm>
            <a:off x="2532548" y="4529477"/>
            <a:ext cx="2597392" cy="88135"/>
            <a:chOff x="506776" y="881349"/>
            <a:chExt cx="2597392" cy="88135"/>
          </a:xfrm>
        </p:grpSpPr>
        <p:cxnSp>
          <p:nvCxnSpPr>
            <p:cNvPr id="84" name="直线连接符 83"/>
            <p:cNvCxnSpPr/>
            <p:nvPr/>
          </p:nvCxnSpPr>
          <p:spPr>
            <a:xfrm>
              <a:off x="506776" y="882314"/>
              <a:ext cx="42780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85" name="组 84"/>
            <p:cNvGrpSpPr/>
            <p:nvPr/>
          </p:nvGrpSpPr>
          <p:grpSpPr>
            <a:xfrm>
              <a:off x="934583" y="881349"/>
              <a:ext cx="142990" cy="88135"/>
              <a:chOff x="934583" y="881349"/>
              <a:chExt cx="268106" cy="165253"/>
            </a:xfrm>
          </p:grpSpPr>
          <p:cxnSp>
            <p:nvCxnSpPr>
              <p:cNvPr id="87" name="直线连接符 86"/>
              <p:cNvCxnSpPr/>
              <p:nvPr/>
            </p:nvCxnSpPr>
            <p:spPr>
              <a:xfrm>
                <a:off x="934583" y="881349"/>
                <a:ext cx="134053" cy="16525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直线连接符 87"/>
              <p:cNvCxnSpPr/>
              <p:nvPr/>
            </p:nvCxnSpPr>
            <p:spPr>
              <a:xfrm flipH="1">
                <a:off x="1068636" y="881349"/>
                <a:ext cx="134053" cy="16525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86" name="直线连接符 85"/>
            <p:cNvCxnSpPr/>
            <p:nvPr/>
          </p:nvCxnSpPr>
          <p:spPr>
            <a:xfrm>
              <a:off x="1066556" y="881349"/>
              <a:ext cx="203761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89" name="组 88"/>
          <p:cNvGrpSpPr/>
          <p:nvPr/>
        </p:nvGrpSpPr>
        <p:grpSpPr>
          <a:xfrm>
            <a:off x="6838274" y="4529477"/>
            <a:ext cx="2597392" cy="88135"/>
            <a:chOff x="506776" y="881349"/>
            <a:chExt cx="2597392" cy="88135"/>
          </a:xfrm>
        </p:grpSpPr>
        <p:cxnSp>
          <p:nvCxnSpPr>
            <p:cNvPr id="90" name="直线连接符 89"/>
            <p:cNvCxnSpPr/>
            <p:nvPr/>
          </p:nvCxnSpPr>
          <p:spPr>
            <a:xfrm>
              <a:off x="506776" y="882314"/>
              <a:ext cx="42780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91" name="组 90"/>
            <p:cNvGrpSpPr/>
            <p:nvPr/>
          </p:nvGrpSpPr>
          <p:grpSpPr>
            <a:xfrm>
              <a:off x="934583" y="881349"/>
              <a:ext cx="142990" cy="88135"/>
              <a:chOff x="934583" y="881349"/>
              <a:chExt cx="268106" cy="165253"/>
            </a:xfrm>
          </p:grpSpPr>
          <p:cxnSp>
            <p:nvCxnSpPr>
              <p:cNvPr id="93" name="直线连接符 92"/>
              <p:cNvCxnSpPr/>
              <p:nvPr/>
            </p:nvCxnSpPr>
            <p:spPr>
              <a:xfrm>
                <a:off x="934583" y="881349"/>
                <a:ext cx="134053" cy="16525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1068636" y="881349"/>
                <a:ext cx="134053" cy="16525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92" name="直线连接符 91"/>
            <p:cNvCxnSpPr/>
            <p:nvPr/>
          </p:nvCxnSpPr>
          <p:spPr>
            <a:xfrm>
              <a:off x="1066556" y="881349"/>
              <a:ext cx="203761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04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第三部分</a:t>
            </a:r>
          </a:p>
          <a:p>
            <a:r>
              <a:rPr kumimoji="1" lang="zh-CN" altLang="en-US" dirty="0"/>
              <a:t>项目介绍</a:t>
            </a:r>
          </a:p>
        </p:txBody>
      </p:sp>
      <p:cxnSp>
        <p:nvCxnSpPr>
          <p:cNvPr id="4" name="直接连接符 3"/>
          <p:cNvCxnSpPr/>
          <p:nvPr/>
        </p:nvCxnSpPr>
        <p:spPr>
          <a:xfrm flipV="1">
            <a:off x="553812" y="3051208"/>
            <a:ext cx="3421422" cy="1092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8067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lang="zh-CN" altLang="en-US" kern="0" dirty="0">
                <a:solidFill>
                  <a:srgbClr val="3D4762"/>
                </a:solidFill>
                <a:latin typeface="微软雅黑" panose="020B0503020204020204" pitchFamily="34" charset="-122"/>
                <a:ea typeface="微软雅黑" panose="020B0503020204020204" pitchFamily="34" charset="-122"/>
              </a:rPr>
              <a:t>第三部分 </a:t>
            </a:r>
            <a:r>
              <a:rPr lang="en-US" altLang="zh-CN" kern="0" dirty="0">
                <a:solidFill>
                  <a:srgbClr val="3D4762"/>
                </a:solidFill>
                <a:latin typeface="微软雅黑" panose="020B0503020204020204" pitchFamily="34" charset="-122"/>
                <a:ea typeface="微软雅黑" panose="020B0503020204020204" pitchFamily="34" charset="-122"/>
              </a:rPr>
              <a:t>| </a:t>
            </a:r>
            <a:r>
              <a:rPr lang="zh-CN" altLang="en-US" kern="0" dirty="0">
                <a:solidFill>
                  <a:srgbClr val="3D4762"/>
                </a:solidFill>
                <a:latin typeface="微软雅黑" panose="020B0503020204020204" pitchFamily="34" charset="-122"/>
                <a:ea typeface="微软雅黑" panose="020B0503020204020204" pitchFamily="34" charset="-122"/>
              </a:rPr>
              <a:t>项目介绍</a:t>
            </a:r>
          </a:p>
        </p:txBody>
      </p:sp>
      <p:pic>
        <p:nvPicPr>
          <p:cNvPr id="23" name="图片 22"/>
          <p:cNvPicPr>
            <a:picLocks noChangeAspect="1"/>
          </p:cNvPicPr>
          <p:nvPr/>
        </p:nvPicPr>
        <p:blipFill>
          <a:blip r:embed="rId3"/>
          <a:srcRect l="16650" r="16650"/>
          <a:stretch/>
        </p:blipFill>
        <p:spPr>
          <a:xfrm>
            <a:off x="-828246" y="742133"/>
            <a:ext cx="5702814" cy="5702814"/>
          </a:xfrm>
          <a:prstGeom prst="ellipse">
            <a:avLst/>
          </a:prstGeom>
        </p:spPr>
      </p:pic>
      <p:sp>
        <p:nvSpPr>
          <p:cNvPr id="24" name="空心弧 23"/>
          <p:cNvSpPr/>
          <p:nvPr/>
        </p:nvSpPr>
        <p:spPr>
          <a:xfrm>
            <a:off x="-1401383" y="258971"/>
            <a:ext cx="6669139" cy="6669139"/>
          </a:xfrm>
          <a:prstGeom prst="blockArc">
            <a:avLst>
              <a:gd name="adj1" fmla="val 18900000"/>
              <a:gd name="adj2" fmla="val 2700000"/>
              <a:gd name="adj3" fmla="val 324"/>
            </a:avLst>
          </a:prstGeom>
          <a:solidFill>
            <a:srgbClr val="3D4762"/>
          </a:solidFill>
          <a:ln>
            <a:no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5" name="任意多边形 8"/>
          <p:cNvSpPr/>
          <p:nvPr/>
        </p:nvSpPr>
        <p:spPr>
          <a:xfrm>
            <a:off x="4837470" y="1420140"/>
            <a:ext cx="6675180" cy="1238529"/>
          </a:xfrm>
          <a:custGeom>
            <a:avLst/>
            <a:gdLst>
              <a:gd name="connsiteX0" fmla="*/ 0 w 6675180"/>
              <a:gd name="connsiteY0" fmla="*/ 0 h 990824"/>
              <a:gd name="connsiteX1" fmla="*/ 6675180 w 6675180"/>
              <a:gd name="connsiteY1" fmla="*/ 0 h 990824"/>
              <a:gd name="connsiteX2" fmla="*/ 6675180 w 6675180"/>
              <a:gd name="connsiteY2" fmla="*/ 990824 h 990824"/>
              <a:gd name="connsiteX3" fmla="*/ 0 w 6675180"/>
              <a:gd name="connsiteY3" fmla="*/ 990824 h 990824"/>
              <a:gd name="connsiteX4" fmla="*/ 0 w 6675180"/>
              <a:gd name="connsiteY4" fmla="*/ 0 h 99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5180" h="990824">
                <a:moveTo>
                  <a:pt x="0" y="0"/>
                </a:moveTo>
                <a:lnTo>
                  <a:pt x="6675180" y="0"/>
                </a:lnTo>
                <a:lnTo>
                  <a:pt x="6675180" y="990824"/>
                </a:lnTo>
                <a:lnTo>
                  <a:pt x="0" y="990824"/>
                </a:lnTo>
                <a:lnTo>
                  <a:pt x="0" y="0"/>
                </a:ln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6467" tIns="99060" rIns="99060" bIns="99060" numCol="1" spcCol="1270" anchor="ctr" anchorCtr="0">
            <a:noAutofit/>
          </a:bodyPr>
          <a:lstStyle/>
          <a:p>
            <a:pPr lvl="0" algn="l" defTabSz="1733550">
              <a:lnSpc>
                <a:spcPct val="90000"/>
              </a:lnSpc>
              <a:spcBef>
                <a:spcPct val="0"/>
              </a:spcBef>
              <a:spcAft>
                <a:spcPct val="35000"/>
              </a:spcAft>
            </a:pPr>
            <a:r>
              <a:rPr lang="zh-CN" altLang="en-US" sz="3900" kern="1200" dirty="0"/>
              <a:t>：</a:t>
            </a:r>
          </a:p>
        </p:txBody>
      </p:sp>
      <p:sp>
        <p:nvSpPr>
          <p:cNvPr id="26" name="椭圆 25"/>
          <p:cNvSpPr/>
          <p:nvPr/>
        </p:nvSpPr>
        <p:spPr>
          <a:xfrm>
            <a:off x="4090737" y="1377765"/>
            <a:ext cx="1415301" cy="1348803"/>
          </a:xfrm>
          <a:prstGeom prst="ellipse">
            <a:avLst/>
          </a:prstGeom>
          <a:solidFill>
            <a:schemeClr val="bg1"/>
          </a:solidFill>
          <a:ln w="57150">
            <a:solidFill>
              <a:schemeClr val="accent1"/>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27" name="任意多边形 10"/>
          <p:cNvSpPr/>
          <p:nvPr/>
        </p:nvSpPr>
        <p:spPr>
          <a:xfrm>
            <a:off x="5197634" y="2798421"/>
            <a:ext cx="6315016" cy="3549882"/>
          </a:xfrm>
          <a:custGeom>
            <a:avLst/>
            <a:gdLst>
              <a:gd name="connsiteX0" fmla="*/ 0 w 6315016"/>
              <a:gd name="connsiteY0" fmla="*/ 0 h 990824"/>
              <a:gd name="connsiteX1" fmla="*/ 6315016 w 6315016"/>
              <a:gd name="connsiteY1" fmla="*/ 0 h 990824"/>
              <a:gd name="connsiteX2" fmla="*/ 6315016 w 6315016"/>
              <a:gd name="connsiteY2" fmla="*/ 990824 h 990824"/>
              <a:gd name="connsiteX3" fmla="*/ 0 w 6315016"/>
              <a:gd name="connsiteY3" fmla="*/ 990824 h 990824"/>
              <a:gd name="connsiteX4" fmla="*/ 0 w 6315016"/>
              <a:gd name="connsiteY4" fmla="*/ 0 h 99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5016" h="990824">
                <a:moveTo>
                  <a:pt x="0" y="0"/>
                </a:moveTo>
                <a:lnTo>
                  <a:pt x="6315016" y="0"/>
                </a:lnTo>
                <a:lnTo>
                  <a:pt x="6315016" y="990824"/>
                </a:lnTo>
                <a:lnTo>
                  <a:pt x="0" y="990824"/>
                </a:lnTo>
                <a:lnTo>
                  <a:pt x="0" y="0"/>
                </a:ln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6467" tIns="99060" rIns="99060" bIns="99060" numCol="1" spcCol="1270" anchor="ctr" anchorCtr="0">
            <a:noAutofit/>
          </a:bodyPr>
          <a:lstStyle/>
          <a:p>
            <a:pPr lvl="0" algn="l" defTabSz="1733550">
              <a:lnSpc>
                <a:spcPct val="90000"/>
              </a:lnSpc>
              <a:spcBef>
                <a:spcPct val="0"/>
              </a:spcBef>
              <a:spcAft>
                <a:spcPct val="35000"/>
              </a:spcAft>
            </a:pPr>
            <a:endParaRPr lang="zh-CN" altLang="en-US" sz="3900" kern="1200" dirty="0"/>
          </a:p>
        </p:txBody>
      </p:sp>
      <p:sp>
        <p:nvSpPr>
          <p:cNvPr id="28" name="椭圆 27"/>
          <p:cNvSpPr/>
          <p:nvPr/>
        </p:nvSpPr>
        <p:spPr>
          <a:xfrm>
            <a:off x="3213910" y="3232602"/>
            <a:ext cx="2880868" cy="2730238"/>
          </a:xfrm>
          <a:prstGeom prst="ellipse">
            <a:avLst/>
          </a:prstGeom>
          <a:solidFill>
            <a:schemeClr val="bg1"/>
          </a:solidFill>
          <a:ln w="57150">
            <a:solidFill>
              <a:schemeClr val="accent1"/>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44" name="矩形 43"/>
          <p:cNvSpPr/>
          <p:nvPr/>
        </p:nvSpPr>
        <p:spPr>
          <a:xfrm>
            <a:off x="5593939" y="1491993"/>
            <a:ext cx="5579954" cy="1137556"/>
          </a:xfrm>
          <a:prstGeom prst="rect">
            <a:avLst/>
          </a:prstGeom>
        </p:spPr>
        <p:txBody>
          <a:bodyPr wrap="square">
            <a:spAutoFit/>
          </a:bodyPr>
          <a:lstStyle/>
          <a:p>
            <a:pPr defTabSz="609585">
              <a:lnSpc>
                <a:spcPct val="130000"/>
              </a:lnSpc>
            </a:pPr>
            <a:r>
              <a:rPr lang="zh-CN" altLang="en-US" dirty="0">
                <a:solidFill>
                  <a:srgbClr val="002060"/>
                </a:solidFill>
                <a:latin typeface="微软雅黑" charset="0"/>
                <a:ea typeface="微软雅黑" charset="0"/>
              </a:rPr>
              <a:t>项目背景</a:t>
            </a:r>
            <a:r>
              <a:rPr lang="zh-CN" altLang="en-US" dirty="0">
                <a:solidFill>
                  <a:schemeClr val="bg1"/>
                </a:solidFill>
                <a:latin typeface="微软雅黑" charset="0"/>
                <a:ea typeface="微软雅黑" charset="0"/>
              </a:rPr>
              <a:t>：随着互联网时代的发展，医疗管理也跟随时代的脚步实现对于患者就医和医生看病的便利，所以医疗网站应运而生。</a:t>
            </a:r>
          </a:p>
        </p:txBody>
      </p:sp>
      <p:sp>
        <p:nvSpPr>
          <p:cNvPr id="45" name="矩形 44"/>
          <p:cNvSpPr/>
          <p:nvPr/>
        </p:nvSpPr>
        <p:spPr>
          <a:xfrm>
            <a:off x="6039298" y="2974207"/>
            <a:ext cx="5434286" cy="3549882"/>
          </a:xfrm>
          <a:prstGeom prst="rect">
            <a:avLst/>
          </a:prstGeom>
        </p:spPr>
        <p:txBody>
          <a:bodyPr wrap="square">
            <a:spAutoFit/>
          </a:bodyPr>
          <a:lstStyle/>
          <a:p>
            <a:pPr defTabSz="609585">
              <a:lnSpc>
                <a:spcPct val="130000"/>
              </a:lnSpc>
            </a:pPr>
            <a:r>
              <a:rPr lang="zh-CN" altLang="en-US" dirty="0">
                <a:solidFill>
                  <a:srgbClr val="002060"/>
                </a:solidFill>
                <a:latin typeface="微软雅黑" charset="0"/>
                <a:ea typeface="微软雅黑" charset="0"/>
              </a:rPr>
              <a:t>项目意义</a:t>
            </a:r>
            <a:r>
              <a:rPr lang="zh-CN" altLang="en-US" dirty="0">
                <a:solidFill>
                  <a:schemeClr val="bg1"/>
                </a:solidFill>
                <a:latin typeface="微软雅黑" charset="0"/>
                <a:ea typeface="微软雅黑" charset="0"/>
              </a:rPr>
              <a:t>：旨在便利患者和医生，让患者可以实现在家里就可以对于医院有整体了解，能够通过科室导航了解到各个可是的作用以及每个科室都有哪些医生，能够对医生的情况也有基本的了解，然后可以进行网上预约挂号选择时间，这样再也不用去门诊挂号排队然后去就诊时也要排队，从时间上就带来了很大程度上的便利。医生也能通过该界面实现同样的功能，并且对于医生而言还能更好的得到患者的准确信息，有计划的进行排班处理等。</a:t>
            </a:r>
          </a:p>
          <a:p>
            <a:pPr defTabSz="609585">
              <a:lnSpc>
                <a:spcPct val="130000"/>
              </a:lnSpc>
            </a:pPr>
            <a:endParaRPr lang="zh-CN" altLang="en-US" sz="1200" dirty="0">
              <a:solidFill>
                <a:schemeClr val="bg1"/>
              </a:solidFill>
              <a:latin typeface="微软雅黑" charset="0"/>
              <a:ea typeface="微软雅黑" charset="0"/>
            </a:endParaRPr>
          </a:p>
        </p:txBody>
      </p:sp>
      <p:sp>
        <p:nvSpPr>
          <p:cNvPr id="50" name="Freeform 13"/>
          <p:cNvSpPr>
            <a:spLocks noEditPoints="1"/>
          </p:cNvSpPr>
          <p:nvPr/>
        </p:nvSpPr>
        <p:spPr bwMode="auto">
          <a:xfrm>
            <a:off x="4381269" y="3686476"/>
            <a:ext cx="565078" cy="1039528"/>
          </a:xfrm>
          <a:custGeom>
            <a:avLst/>
            <a:gdLst>
              <a:gd name="T0" fmla="*/ 348 w 382"/>
              <a:gd name="T1" fmla="*/ 525 h 634"/>
              <a:gd name="T2" fmla="*/ 348 w 382"/>
              <a:gd name="T3" fmla="*/ 525 h 634"/>
              <a:gd name="T4" fmla="*/ 34 w 382"/>
              <a:gd name="T5" fmla="*/ 525 h 634"/>
              <a:gd name="T6" fmla="*/ 34 w 382"/>
              <a:gd name="T7" fmla="*/ 50 h 634"/>
              <a:gd name="T8" fmla="*/ 348 w 382"/>
              <a:gd name="T9" fmla="*/ 50 h 634"/>
              <a:gd name="T10" fmla="*/ 348 w 382"/>
              <a:gd name="T11" fmla="*/ 525 h 634"/>
              <a:gd name="T12" fmla="*/ 191 w 382"/>
              <a:gd name="T13" fmla="*/ 619 h 634"/>
              <a:gd name="T14" fmla="*/ 191 w 382"/>
              <a:gd name="T15" fmla="*/ 619 h 634"/>
              <a:gd name="T16" fmla="*/ 158 w 382"/>
              <a:gd name="T17" fmla="*/ 582 h 634"/>
              <a:gd name="T18" fmla="*/ 191 w 382"/>
              <a:gd name="T19" fmla="*/ 545 h 634"/>
              <a:gd name="T20" fmla="*/ 224 w 382"/>
              <a:gd name="T21" fmla="*/ 582 h 634"/>
              <a:gd name="T22" fmla="*/ 191 w 382"/>
              <a:gd name="T23" fmla="*/ 619 h 634"/>
              <a:gd name="T24" fmla="*/ 157 w 382"/>
              <a:gd name="T25" fmla="*/ 24 h 634"/>
              <a:gd name="T26" fmla="*/ 157 w 382"/>
              <a:gd name="T27" fmla="*/ 24 h 634"/>
              <a:gd name="T28" fmla="*/ 225 w 382"/>
              <a:gd name="T29" fmla="*/ 24 h 634"/>
              <a:gd name="T30" fmla="*/ 231 w 382"/>
              <a:gd name="T31" fmla="*/ 29 h 634"/>
              <a:gd name="T32" fmla="*/ 225 w 382"/>
              <a:gd name="T33" fmla="*/ 35 h 634"/>
              <a:gd name="T34" fmla="*/ 157 w 382"/>
              <a:gd name="T35" fmla="*/ 35 h 634"/>
              <a:gd name="T36" fmla="*/ 151 w 382"/>
              <a:gd name="T37" fmla="*/ 29 h 634"/>
              <a:gd name="T38" fmla="*/ 157 w 382"/>
              <a:gd name="T39" fmla="*/ 24 h 634"/>
              <a:gd name="T40" fmla="*/ 356 w 382"/>
              <a:gd name="T41" fmla="*/ 0 h 634"/>
              <a:gd name="T42" fmla="*/ 356 w 382"/>
              <a:gd name="T43" fmla="*/ 0 h 634"/>
              <a:gd name="T44" fmla="*/ 26 w 382"/>
              <a:gd name="T45" fmla="*/ 0 h 634"/>
              <a:gd name="T46" fmla="*/ 0 w 382"/>
              <a:gd name="T47" fmla="*/ 26 h 634"/>
              <a:gd name="T48" fmla="*/ 0 w 382"/>
              <a:gd name="T49" fmla="*/ 608 h 634"/>
              <a:gd name="T50" fmla="*/ 26 w 382"/>
              <a:gd name="T51" fmla="*/ 634 h 634"/>
              <a:gd name="T52" fmla="*/ 356 w 382"/>
              <a:gd name="T53" fmla="*/ 634 h 634"/>
              <a:gd name="T54" fmla="*/ 382 w 382"/>
              <a:gd name="T55" fmla="*/ 608 h 634"/>
              <a:gd name="T56" fmla="*/ 382 w 382"/>
              <a:gd name="T57" fmla="*/ 26 h 634"/>
              <a:gd name="T58" fmla="*/ 356 w 382"/>
              <a:gd name="T59"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2" h="634">
                <a:moveTo>
                  <a:pt x="348" y="525"/>
                </a:moveTo>
                <a:lnTo>
                  <a:pt x="348" y="525"/>
                </a:lnTo>
                <a:lnTo>
                  <a:pt x="34" y="525"/>
                </a:lnTo>
                <a:lnTo>
                  <a:pt x="34" y="50"/>
                </a:lnTo>
                <a:lnTo>
                  <a:pt x="348" y="50"/>
                </a:lnTo>
                <a:lnTo>
                  <a:pt x="348" y="525"/>
                </a:lnTo>
                <a:close/>
                <a:moveTo>
                  <a:pt x="191" y="619"/>
                </a:moveTo>
                <a:lnTo>
                  <a:pt x="191" y="619"/>
                </a:lnTo>
                <a:cubicBezTo>
                  <a:pt x="173" y="619"/>
                  <a:pt x="158" y="602"/>
                  <a:pt x="158" y="582"/>
                </a:cubicBezTo>
                <a:cubicBezTo>
                  <a:pt x="158" y="562"/>
                  <a:pt x="173" y="545"/>
                  <a:pt x="191" y="545"/>
                </a:cubicBezTo>
                <a:cubicBezTo>
                  <a:pt x="209" y="545"/>
                  <a:pt x="224" y="562"/>
                  <a:pt x="224" y="582"/>
                </a:cubicBezTo>
                <a:cubicBezTo>
                  <a:pt x="224" y="602"/>
                  <a:pt x="209" y="619"/>
                  <a:pt x="191" y="619"/>
                </a:cubicBezTo>
                <a:close/>
                <a:moveTo>
                  <a:pt x="157" y="24"/>
                </a:moveTo>
                <a:lnTo>
                  <a:pt x="157" y="24"/>
                </a:lnTo>
                <a:lnTo>
                  <a:pt x="225" y="24"/>
                </a:lnTo>
                <a:cubicBezTo>
                  <a:pt x="228" y="24"/>
                  <a:pt x="231" y="26"/>
                  <a:pt x="231" y="29"/>
                </a:cubicBezTo>
                <a:cubicBezTo>
                  <a:pt x="231" y="32"/>
                  <a:pt x="228" y="35"/>
                  <a:pt x="225" y="35"/>
                </a:cubicBezTo>
                <a:lnTo>
                  <a:pt x="157" y="35"/>
                </a:lnTo>
                <a:cubicBezTo>
                  <a:pt x="154" y="35"/>
                  <a:pt x="151" y="32"/>
                  <a:pt x="151" y="29"/>
                </a:cubicBezTo>
                <a:cubicBezTo>
                  <a:pt x="151" y="26"/>
                  <a:pt x="154" y="24"/>
                  <a:pt x="157" y="24"/>
                </a:cubicBezTo>
                <a:close/>
                <a:moveTo>
                  <a:pt x="356" y="0"/>
                </a:moveTo>
                <a:lnTo>
                  <a:pt x="356" y="0"/>
                </a:lnTo>
                <a:lnTo>
                  <a:pt x="26" y="0"/>
                </a:lnTo>
                <a:cubicBezTo>
                  <a:pt x="11" y="0"/>
                  <a:pt x="0" y="12"/>
                  <a:pt x="0" y="26"/>
                </a:cubicBezTo>
                <a:lnTo>
                  <a:pt x="0" y="608"/>
                </a:lnTo>
                <a:cubicBezTo>
                  <a:pt x="0" y="622"/>
                  <a:pt x="11" y="634"/>
                  <a:pt x="26" y="634"/>
                </a:cubicBezTo>
                <a:lnTo>
                  <a:pt x="356" y="634"/>
                </a:lnTo>
                <a:cubicBezTo>
                  <a:pt x="371" y="634"/>
                  <a:pt x="382" y="622"/>
                  <a:pt x="382" y="608"/>
                </a:cubicBezTo>
                <a:lnTo>
                  <a:pt x="382" y="26"/>
                </a:lnTo>
                <a:cubicBezTo>
                  <a:pt x="382" y="12"/>
                  <a:pt x="371" y="0"/>
                  <a:pt x="35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3" name="文本框 2">
            <a:extLst>
              <a:ext uri="{FF2B5EF4-FFF2-40B4-BE49-F238E27FC236}">
                <a16:creationId xmlns:a16="http://schemas.microsoft.com/office/drawing/2014/main" id="{559192D5-5930-4C87-4CCE-1DD86ABE237A}"/>
              </a:ext>
            </a:extLst>
          </p:cNvPr>
          <p:cNvSpPr txBox="1"/>
          <p:nvPr/>
        </p:nvSpPr>
        <p:spPr>
          <a:xfrm>
            <a:off x="3705726" y="4865756"/>
            <a:ext cx="2021306" cy="381258"/>
          </a:xfrm>
          <a:prstGeom prst="rect">
            <a:avLst/>
          </a:prstGeom>
          <a:noFill/>
        </p:spPr>
        <p:txBody>
          <a:bodyPr wrap="square" rtlCol="0">
            <a:spAutoFit/>
          </a:bodyPr>
          <a:lstStyle/>
          <a:p>
            <a:pPr>
              <a:lnSpc>
                <a:spcPct val="130000"/>
              </a:lnSpc>
              <a:spcBef>
                <a:spcPts val="600"/>
              </a:spcBef>
            </a:pPr>
            <a:r>
              <a:rPr lang="zh-CN" altLang="en-US" sz="1600" kern="0" dirty="0">
                <a:solidFill>
                  <a:srgbClr val="002060"/>
                </a:solidFill>
                <a:latin typeface="微软雅黑" panose="020B0503020204020204" pitchFamily="34" charset="-122"/>
                <a:ea typeface="微软雅黑" panose="020B0503020204020204" pitchFamily="34" charset="-122"/>
                <a:cs typeface="+mn-ea"/>
                <a:sym typeface="+mn-lt"/>
              </a:rPr>
              <a:t>一机在手，世界我有</a:t>
            </a:r>
          </a:p>
        </p:txBody>
      </p:sp>
      <p:pic>
        <p:nvPicPr>
          <p:cNvPr id="5" name="图形 4" descr="地球仪亚洲">
            <a:extLst>
              <a:ext uri="{FF2B5EF4-FFF2-40B4-BE49-F238E27FC236}">
                <a16:creationId xmlns:a16="http://schemas.microsoft.com/office/drawing/2014/main" id="{5051CA74-247B-ACA0-5174-5A647D0D96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64005" y="1584452"/>
            <a:ext cx="914400" cy="914400"/>
          </a:xfrm>
          <a:prstGeom prst="rect">
            <a:avLst/>
          </a:prstGeom>
        </p:spPr>
      </p:pic>
    </p:spTree>
    <p:extLst>
      <p:ext uri="{BB962C8B-B14F-4D97-AF65-F5344CB8AC3E}">
        <p14:creationId xmlns:p14="http://schemas.microsoft.com/office/powerpoint/2010/main" val="207378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zh-CN" altLang="en-US" dirty="0"/>
              <a:t>第三部分 </a:t>
            </a:r>
            <a:r>
              <a:rPr kumimoji="1" lang="en-US" altLang="zh-CN" dirty="0"/>
              <a:t>| </a:t>
            </a:r>
            <a:r>
              <a:rPr kumimoji="1" lang="zh-CN" altLang="en-US" dirty="0"/>
              <a:t>项目介绍</a:t>
            </a:r>
          </a:p>
        </p:txBody>
      </p:sp>
      <p:grpSp>
        <p:nvGrpSpPr>
          <p:cNvPr id="41" name="组 40"/>
          <p:cNvGrpSpPr/>
          <p:nvPr/>
        </p:nvGrpSpPr>
        <p:grpSpPr>
          <a:xfrm>
            <a:off x="733888" y="1681826"/>
            <a:ext cx="3093251" cy="4088598"/>
            <a:chOff x="699102" y="1681826"/>
            <a:chExt cx="3093251" cy="4088598"/>
          </a:xfrm>
        </p:grpSpPr>
        <p:grpSp>
          <p:nvGrpSpPr>
            <p:cNvPr id="4" name="组合 11"/>
            <p:cNvGrpSpPr/>
            <p:nvPr/>
          </p:nvGrpSpPr>
          <p:grpSpPr>
            <a:xfrm>
              <a:off x="699102" y="1681826"/>
              <a:ext cx="3093251" cy="4088598"/>
              <a:chOff x="643467" y="2127250"/>
              <a:chExt cx="2762250" cy="3867150"/>
            </a:xfrm>
          </p:grpSpPr>
          <p:sp>
            <p:nvSpPr>
              <p:cNvPr id="5" name="矩形 4"/>
              <p:cNvSpPr/>
              <p:nvPr/>
            </p:nvSpPr>
            <p:spPr>
              <a:xfrm>
                <a:off x="643467" y="2863850"/>
                <a:ext cx="2762250" cy="31305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梯形 5"/>
              <p:cNvSpPr/>
              <p:nvPr/>
            </p:nvSpPr>
            <p:spPr>
              <a:xfrm>
                <a:off x="643467" y="2127250"/>
                <a:ext cx="2762250" cy="736600"/>
              </a:xfrm>
              <a:prstGeom prst="trapezoid">
                <a:avLst>
                  <a:gd name="adj" fmla="val 7413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614787" y="3658018"/>
              <a:ext cx="1261884" cy="480131"/>
            </a:xfrm>
            <a:prstGeom prst="rect">
              <a:avLst/>
            </a:prstGeom>
          </p:spPr>
          <p:txBody>
            <a:bodyPr wrap="none">
              <a:spAutoFit/>
            </a:bodyPr>
            <a:lstStyle/>
            <a:p>
              <a:pPr algn="ctr" defTabSz="1644650">
                <a:lnSpc>
                  <a:spcPct val="90000"/>
                </a:lnSpc>
                <a:spcBef>
                  <a:spcPct val="0"/>
                </a:spcBef>
                <a:spcAft>
                  <a:spcPct val="35000"/>
                </a:spcAft>
              </a:pPr>
              <a:r>
                <a:rPr lang="zh-CN" altLang="en-US" sz="2800" b="1" dirty="0">
                  <a:solidFill>
                    <a:schemeClr val="bg1"/>
                  </a:solidFill>
                  <a:ea typeface="微软雅黑" charset="0"/>
                </a:rPr>
                <a:t>就诊人</a:t>
              </a:r>
              <a:endParaRPr lang="en-US" altLang="zh-CN" sz="2800" b="1" dirty="0">
                <a:solidFill>
                  <a:schemeClr val="bg1"/>
                </a:solidFill>
                <a:ea typeface="微软雅黑" charset="0"/>
              </a:endParaRPr>
            </a:p>
          </p:txBody>
        </p:sp>
        <p:sp>
          <p:nvSpPr>
            <p:cNvPr id="17" name="矩形 16"/>
            <p:cNvSpPr/>
            <p:nvPr/>
          </p:nvSpPr>
          <p:spPr>
            <a:xfrm>
              <a:off x="930107" y="4195878"/>
              <a:ext cx="2631239" cy="1341521"/>
            </a:xfrm>
            <a:prstGeom prst="rect">
              <a:avLst/>
            </a:prstGeom>
          </p:spPr>
          <p:txBody>
            <a:bodyPr wrap="square">
              <a:spAutoFit/>
            </a:bodyPr>
            <a:lstStyle/>
            <a:p>
              <a:pPr marL="228600" indent="-228600" defTabSz="609585">
                <a:lnSpc>
                  <a:spcPct val="130000"/>
                </a:lnSpc>
                <a:buAutoNum type="arabicPeriod"/>
              </a:pPr>
              <a:r>
                <a:rPr lang="zh-CN" altLang="en-US" sz="1600" dirty="0">
                  <a:solidFill>
                    <a:schemeClr val="bg1"/>
                  </a:solidFill>
                  <a:latin typeface="微软雅黑" charset="0"/>
                  <a:ea typeface="微软雅黑" charset="0"/>
                </a:rPr>
                <a:t>显示所有就诊人</a:t>
              </a:r>
              <a:endParaRPr lang="en-US" altLang="zh-CN" sz="1600" dirty="0">
                <a:solidFill>
                  <a:schemeClr val="bg1"/>
                </a:solidFill>
                <a:latin typeface="微软雅黑" charset="0"/>
                <a:ea typeface="微软雅黑" charset="0"/>
              </a:endParaRPr>
            </a:p>
            <a:p>
              <a:pPr marL="228600" indent="-228600" defTabSz="609585">
                <a:lnSpc>
                  <a:spcPct val="130000"/>
                </a:lnSpc>
                <a:buAutoNum type="arabicPeriod"/>
              </a:pPr>
              <a:r>
                <a:rPr lang="zh-CN" altLang="en-US" sz="1600" dirty="0">
                  <a:solidFill>
                    <a:schemeClr val="bg1"/>
                  </a:solidFill>
                  <a:latin typeface="微软雅黑" charset="0"/>
                  <a:ea typeface="微软雅黑" charset="0"/>
                </a:rPr>
                <a:t>新增就诊人</a:t>
              </a:r>
              <a:endParaRPr lang="en-US" altLang="zh-CN" sz="1600" dirty="0">
                <a:solidFill>
                  <a:schemeClr val="bg1"/>
                </a:solidFill>
                <a:latin typeface="微软雅黑" charset="0"/>
                <a:ea typeface="微软雅黑" charset="0"/>
              </a:endParaRPr>
            </a:p>
            <a:p>
              <a:pPr marL="228600" indent="-228600" defTabSz="609585">
                <a:lnSpc>
                  <a:spcPct val="130000"/>
                </a:lnSpc>
                <a:buAutoNum type="arabicPeriod"/>
              </a:pPr>
              <a:r>
                <a:rPr lang="zh-CN" altLang="en-US" sz="1600" dirty="0">
                  <a:solidFill>
                    <a:schemeClr val="bg1"/>
                  </a:solidFill>
                  <a:latin typeface="微软雅黑" charset="0"/>
                  <a:ea typeface="微软雅黑" charset="0"/>
                </a:rPr>
                <a:t>编辑就诊人信息</a:t>
              </a:r>
              <a:endParaRPr lang="en-US" altLang="zh-CN" sz="1600" dirty="0">
                <a:solidFill>
                  <a:schemeClr val="bg1"/>
                </a:solidFill>
                <a:latin typeface="微软雅黑" charset="0"/>
                <a:ea typeface="微软雅黑" charset="0"/>
              </a:endParaRPr>
            </a:p>
            <a:p>
              <a:pPr marL="228600" indent="-228600" defTabSz="609585">
                <a:lnSpc>
                  <a:spcPct val="130000"/>
                </a:lnSpc>
                <a:buAutoNum type="arabicPeriod"/>
              </a:pPr>
              <a:r>
                <a:rPr lang="zh-CN" altLang="en-US" sz="1600" dirty="0">
                  <a:solidFill>
                    <a:schemeClr val="bg1"/>
                  </a:solidFill>
                  <a:latin typeface="微软雅黑" charset="0"/>
                  <a:ea typeface="微软雅黑" charset="0"/>
                </a:rPr>
                <a:t>删除就诊人信息（注销）</a:t>
              </a:r>
            </a:p>
          </p:txBody>
        </p:sp>
        <p:cxnSp>
          <p:nvCxnSpPr>
            <p:cNvPr id="35" name="直接连接符 56"/>
            <p:cNvCxnSpPr/>
            <p:nvPr/>
          </p:nvCxnSpPr>
          <p:spPr>
            <a:xfrm>
              <a:off x="1087655" y="4156370"/>
              <a:ext cx="2242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组 43"/>
          <p:cNvGrpSpPr/>
          <p:nvPr/>
        </p:nvGrpSpPr>
        <p:grpSpPr>
          <a:xfrm>
            <a:off x="4549375" y="1681826"/>
            <a:ext cx="3093251" cy="4088598"/>
            <a:chOff x="699102" y="1681826"/>
            <a:chExt cx="3093251" cy="4088598"/>
          </a:xfrm>
        </p:grpSpPr>
        <p:grpSp>
          <p:nvGrpSpPr>
            <p:cNvPr id="48" name="组合 11"/>
            <p:cNvGrpSpPr/>
            <p:nvPr/>
          </p:nvGrpSpPr>
          <p:grpSpPr>
            <a:xfrm>
              <a:off x="699102" y="1681826"/>
              <a:ext cx="3093251" cy="4088598"/>
              <a:chOff x="643467" y="2127250"/>
              <a:chExt cx="2762250" cy="3867150"/>
            </a:xfrm>
          </p:grpSpPr>
          <p:sp>
            <p:nvSpPr>
              <p:cNvPr id="52" name="矩形 51"/>
              <p:cNvSpPr/>
              <p:nvPr/>
            </p:nvSpPr>
            <p:spPr>
              <a:xfrm>
                <a:off x="643467" y="2863850"/>
                <a:ext cx="2762250" cy="31305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梯形 52"/>
              <p:cNvSpPr/>
              <p:nvPr/>
            </p:nvSpPr>
            <p:spPr>
              <a:xfrm>
                <a:off x="643467" y="2127250"/>
                <a:ext cx="2762250" cy="736600"/>
              </a:xfrm>
              <a:prstGeom prst="trapezoid">
                <a:avLst>
                  <a:gd name="adj" fmla="val 7413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矩形 48"/>
            <p:cNvSpPr/>
            <p:nvPr/>
          </p:nvSpPr>
          <p:spPr>
            <a:xfrm>
              <a:off x="1794322" y="3658018"/>
              <a:ext cx="902811" cy="480131"/>
            </a:xfrm>
            <a:prstGeom prst="rect">
              <a:avLst/>
            </a:prstGeom>
          </p:spPr>
          <p:txBody>
            <a:bodyPr wrap="none">
              <a:spAutoFit/>
            </a:bodyPr>
            <a:lstStyle/>
            <a:p>
              <a:pPr algn="ctr" defTabSz="1644650">
                <a:lnSpc>
                  <a:spcPct val="90000"/>
                </a:lnSpc>
                <a:spcBef>
                  <a:spcPct val="0"/>
                </a:spcBef>
                <a:spcAft>
                  <a:spcPct val="35000"/>
                </a:spcAft>
              </a:pPr>
              <a:r>
                <a:rPr lang="zh-CN" altLang="en-US" sz="2800" b="1" dirty="0">
                  <a:solidFill>
                    <a:schemeClr val="bg1"/>
                  </a:solidFill>
                  <a:ea typeface="微软雅黑" charset="0"/>
                </a:rPr>
                <a:t>医生</a:t>
              </a:r>
              <a:endParaRPr lang="en-US" altLang="zh-CN" sz="2800" b="1" dirty="0">
                <a:solidFill>
                  <a:schemeClr val="bg1"/>
                </a:solidFill>
                <a:ea typeface="微软雅黑" charset="0"/>
              </a:endParaRPr>
            </a:p>
          </p:txBody>
        </p:sp>
        <p:sp>
          <p:nvSpPr>
            <p:cNvPr id="50" name="矩形 49"/>
            <p:cNvSpPr/>
            <p:nvPr/>
          </p:nvSpPr>
          <p:spPr>
            <a:xfrm>
              <a:off x="930107" y="4195878"/>
              <a:ext cx="2631239" cy="1021433"/>
            </a:xfrm>
            <a:prstGeom prst="rect">
              <a:avLst/>
            </a:prstGeom>
          </p:spPr>
          <p:txBody>
            <a:bodyPr wrap="square">
              <a:spAutoFit/>
            </a:bodyPr>
            <a:lstStyle/>
            <a:p>
              <a:pPr marL="228600" indent="-228600" defTabSz="609585">
                <a:lnSpc>
                  <a:spcPct val="130000"/>
                </a:lnSpc>
                <a:buAutoNum type="arabicPeriod"/>
              </a:pPr>
              <a:r>
                <a:rPr lang="zh-CN" altLang="en-US" sz="1600" dirty="0">
                  <a:solidFill>
                    <a:schemeClr val="bg1"/>
                  </a:solidFill>
                  <a:latin typeface="微软雅黑" charset="0"/>
                  <a:ea typeface="微软雅黑" charset="0"/>
                </a:rPr>
                <a:t>显示科室与门诊</a:t>
              </a:r>
              <a:endParaRPr lang="en-US" altLang="zh-CN" sz="1600" dirty="0">
                <a:solidFill>
                  <a:schemeClr val="bg1"/>
                </a:solidFill>
                <a:latin typeface="微软雅黑" charset="0"/>
                <a:ea typeface="微软雅黑" charset="0"/>
              </a:endParaRPr>
            </a:p>
            <a:p>
              <a:pPr marL="228600" indent="-228600" defTabSz="609585">
                <a:lnSpc>
                  <a:spcPct val="130000"/>
                </a:lnSpc>
                <a:buAutoNum type="arabicPeriod"/>
              </a:pPr>
              <a:r>
                <a:rPr lang="zh-CN" altLang="en-US" sz="1600" dirty="0">
                  <a:solidFill>
                    <a:schemeClr val="bg1"/>
                  </a:solidFill>
                  <a:latin typeface="微软雅黑" charset="0"/>
                  <a:ea typeface="微软雅黑" charset="0"/>
                </a:rPr>
                <a:t>显示科室的医生</a:t>
              </a:r>
              <a:endParaRPr lang="en-US" altLang="zh-CN" sz="1600" dirty="0">
                <a:solidFill>
                  <a:schemeClr val="bg1"/>
                </a:solidFill>
                <a:latin typeface="微软雅黑" charset="0"/>
                <a:ea typeface="微软雅黑" charset="0"/>
              </a:endParaRPr>
            </a:p>
            <a:p>
              <a:pPr marL="228600" indent="-228600" defTabSz="609585">
                <a:lnSpc>
                  <a:spcPct val="130000"/>
                </a:lnSpc>
                <a:buAutoNum type="arabicPeriod"/>
              </a:pPr>
              <a:r>
                <a:rPr lang="zh-CN" altLang="en-US" sz="1600" dirty="0">
                  <a:solidFill>
                    <a:schemeClr val="bg1"/>
                  </a:solidFill>
                  <a:latin typeface="微软雅黑" charset="0"/>
                  <a:ea typeface="微软雅黑" charset="0"/>
                </a:rPr>
                <a:t>显示医生的排班</a:t>
              </a:r>
            </a:p>
          </p:txBody>
        </p:sp>
        <p:cxnSp>
          <p:nvCxnSpPr>
            <p:cNvPr id="51" name="直接连接符 56"/>
            <p:cNvCxnSpPr/>
            <p:nvPr/>
          </p:nvCxnSpPr>
          <p:spPr>
            <a:xfrm>
              <a:off x="1087655" y="4156370"/>
              <a:ext cx="2242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组 55"/>
          <p:cNvGrpSpPr/>
          <p:nvPr/>
        </p:nvGrpSpPr>
        <p:grpSpPr>
          <a:xfrm>
            <a:off x="8364862" y="1681826"/>
            <a:ext cx="3093251" cy="4175661"/>
            <a:chOff x="699102" y="1681826"/>
            <a:chExt cx="3093251" cy="4175661"/>
          </a:xfrm>
        </p:grpSpPr>
        <p:grpSp>
          <p:nvGrpSpPr>
            <p:cNvPr id="60" name="组合 11"/>
            <p:cNvGrpSpPr/>
            <p:nvPr/>
          </p:nvGrpSpPr>
          <p:grpSpPr>
            <a:xfrm>
              <a:off x="699102" y="1681826"/>
              <a:ext cx="3093251" cy="4088598"/>
              <a:chOff x="643467" y="2127250"/>
              <a:chExt cx="2762250" cy="3867150"/>
            </a:xfrm>
          </p:grpSpPr>
          <p:sp>
            <p:nvSpPr>
              <p:cNvPr id="64" name="矩形 63"/>
              <p:cNvSpPr/>
              <p:nvPr/>
            </p:nvSpPr>
            <p:spPr>
              <a:xfrm>
                <a:off x="643467" y="2863850"/>
                <a:ext cx="2762250" cy="31305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梯形 64"/>
              <p:cNvSpPr/>
              <p:nvPr/>
            </p:nvSpPr>
            <p:spPr>
              <a:xfrm>
                <a:off x="643467" y="2127250"/>
                <a:ext cx="2762250" cy="736600"/>
              </a:xfrm>
              <a:prstGeom prst="trapezoid">
                <a:avLst>
                  <a:gd name="adj" fmla="val 7413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1" name="矩形 60"/>
            <p:cNvSpPr/>
            <p:nvPr/>
          </p:nvSpPr>
          <p:spPr>
            <a:xfrm>
              <a:off x="1435251" y="3658018"/>
              <a:ext cx="1620957" cy="480131"/>
            </a:xfrm>
            <a:prstGeom prst="rect">
              <a:avLst/>
            </a:prstGeom>
          </p:spPr>
          <p:txBody>
            <a:bodyPr wrap="none">
              <a:spAutoFit/>
            </a:bodyPr>
            <a:lstStyle/>
            <a:p>
              <a:pPr algn="ctr" defTabSz="1644650">
                <a:lnSpc>
                  <a:spcPct val="90000"/>
                </a:lnSpc>
                <a:spcBef>
                  <a:spcPct val="0"/>
                </a:spcBef>
                <a:spcAft>
                  <a:spcPct val="35000"/>
                </a:spcAft>
              </a:pPr>
              <a:r>
                <a:rPr lang="zh-CN" altLang="en-US" sz="2800" b="1" dirty="0">
                  <a:solidFill>
                    <a:schemeClr val="bg1"/>
                  </a:solidFill>
                  <a:ea typeface="微软雅黑" charset="0"/>
                </a:rPr>
                <a:t>预约挂号</a:t>
              </a:r>
              <a:endParaRPr lang="en-US" altLang="zh-CN" sz="2800" b="1" dirty="0">
                <a:solidFill>
                  <a:schemeClr val="bg1"/>
                </a:solidFill>
                <a:ea typeface="微软雅黑" charset="0"/>
              </a:endParaRPr>
            </a:p>
          </p:txBody>
        </p:sp>
        <p:sp>
          <p:nvSpPr>
            <p:cNvPr id="62" name="矩形 61"/>
            <p:cNvSpPr/>
            <p:nvPr/>
          </p:nvSpPr>
          <p:spPr>
            <a:xfrm>
              <a:off x="930107" y="4195878"/>
              <a:ext cx="2631239" cy="1661609"/>
            </a:xfrm>
            <a:prstGeom prst="rect">
              <a:avLst/>
            </a:prstGeom>
          </p:spPr>
          <p:txBody>
            <a:bodyPr wrap="square">
              <a:spAutoFit/>
            </a:bodyPr>
            <a:lstStyle/>
            <a:p>
              <a:pPr marL="228600" indent="-228600" defTabSz="609585">
                <a:lnSpc>
                  <a:spcPct val="130000"/>
                </a:lnSpc>
                <a:buAutoNum type="arabicPeriod"/>
              </a:pPr>
              <a:r>
                <a:rPr lang="zh-CN" altLang="en-US" sz="1600" dirty="0">
                  <a:solidFill>
                    <a:schemeClr val="bg1"/>
                  </a:solidFill>
                  <a:latin typeface="微软雅黑" charset="0"/>
                  <a:ea typeface="微软雅黑" charset="0"/>
                </a:rPr>
                <a:t>执行预约挂号</a:t>
              </a:r>
              <a:endParaRPr lang="en-US" altLang="zh-CN" sz="1600" dirty="0">
                <a:solidFill>
                  <a:schemeClr val="bg1"/>
                </a:solidFill>
                <a:latin typeface="微软雅黑" charset="0"/>
                <a:ea typeface="微软雅黑" charset="0"/>
              </a:endParaRPr>
            </a:p>
            <a:p>
              <a:pPr marL="228600" indent="-228600" defTabSz="609585">
                <a:lnSpc>
                  <a:spcPct val="130000"/>
                </a:lnSpc>
                <a:buAutoNum type="arabicPeriod"/>
              </a:pPr>
              <a:r>
                <a:rPr lang="zh-CN" altLang="en-US" sz="1600" dirty="0">
                  <a:solidFill>
                    <a:schemeClr val="bg1"/>
                  </a:solidFill>
                  <a:latin typeface="微软雅黑" charset="0"/>
                  <a:ea typeface="微软雅黑" charset="0"/>
                </a:rPr>
                <a:t>显示当前就诊人的所有预约挂号</a:t>
              </a:r>
              <a:endParaRPr lang="en-US" altLang="zh-CN" sz="1600" dirty="0">
                <a:solidFill>
                  <a:schemeClr val="bg1"/>
                </a:solidFill>
                <a:latin typeface="微软雅黑" charset="0"/>
                <a:ea typeface="微软雅黑" charset="0"/>
              </a:endParaRPr>
            </a:p>
            <a:p>
              <a:pPr marL="228600" indent="-228600" defTabSz="609585">
                <a:lnSpc>
                  <a:spcPct val="130000"/>
                </a:lnSpc>
                <a:buAutoNum type="arabicPeriod"/>
              </a:pPr>
              <a:r>
                <a:rPr lang="zh-CN" altLang="en-US" sz="1600" dirty="0">
                  <a:solidFill>
                    <a:schemeClr val="bg1"/>
                  </a:solidFill>
                  <a:latin typeface="微软雅黑" charset="0"/>
                  <a:ea typeface="微软雅黑" charset="0"/>
                </a:rPr>
                <a:t>取消预约挂号</a:t>
              </a:r>
              <a:endParaRPr lang="en-US" altLang="zh-CN" sz="1600" dirty="0">
                <a:solidFill>
                  <a:schemeClr val="bg1"/>
                </a:solidFill>
                <a:latin typeface="微软雅黑" charset="0"/>
                <a:ea typeface="微软雅黑" charset="0"/>
              </a:endParaRPr>
            </a:p>
            <a:p>
              <a:pPr marL="228600" indent="-228600" defTabSz="609585">
                <a:lnSpc>
                  <a:spcPct val="130000"/>
                </a:lnSpc>
                <a:buAutoNum type="arabicPeriod"/>
              </a:pPr>
              <a:r>
                <a:rPr lang="zh-CN" altLang="en-US" sz="1600" dirty="0">
                  <a:solidFill>
                    <a:schemeClr val="bg1"/>
                  </a:solidFill>
                  <a:latin typeface="微软雅黑" charset="0"/>
                  <a:ea typeface="微软雅黑" charset="0"/>
                </a:rPr>
                <a:t>显示个人预约记录</a:t>
              </a:r>
            </a:p>
          </p:txBody>
        </p:sp>
        <p:cxnSp>
          <p:nvCxnSpPr>
            <p:cNvPr id="63" name="直接连接符 56"/>
            <p:cNvCxnSpPr/>
            <p:nvPr/>
          </p:nvCxnSpPr>
          <p:spPr>
            <a:xfrm>
              <a:off x="1087655" y="4156370"/>
              <a:ext cx="2242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文本框 14">
            <a:extLst>
              <a:ext uri="{FF2B5EF4-FFF2-40B4-BE49-F238E27FC236}">
                <a16:creationId xmlns:a16="http://schemas.microsoft.com/office/drawing/2014/main" id="{2754B328-6D01-709E-2ECC-274F09AB6544}"/>
              </a:ext>
            </a:extLst>
          </p:cNvPr>
          <p:cNvSpPr txBox="1"/>
          <p:nvPr/>
        </p:nvSpPr>
        <p:spPr>
          <a:xfrm>
            <a:off x="1992429" y="832298"/>
            <a:ext cx="4103571" cy="525657"/>
          </a:xfrm>
          <a:prstGeom prst="rect">
            <a:avLst/>
          </a:prstGeom>
          <a:noFill/>
        </p:spPr>
        <p:txBody>
          <a:bodyPr wrap="square" rtlCol="0">
            <a:spAutoFit/>
          </a:bodyPr>
          <a:lstStyle/>
          <a:p>
            <a:pPr>
              <a:lnSpc>
                <a:spcPct val="130000"/>
              </a:lnSpc>
              <a:spcBef>
                <a:spcPts val="600"/>
              </a:spcBef>
            </a:pPr>
            <a:r>
              <a:rPr lang="zh-CN" altLang="en-US" sz="2400" kern="0" dirty="0">
                <a:solidFill>
                  <a:srgbClr val="002060"/>
                </a:solidFill>
                <a:latin typeface="微软雅黑" panose="020B0503020204020204" pitchFamily="34" charset="-122"/>
                <a:ea typeface="微软雅黑" panose="020B0503020204020204" pitchFamily="34" charset="-122"/>
                <a:cs typeface="+mn-ea"/>
                <a:sym typeface="+mn-lt"/>
              </a:rPr>
              <a:t>项目功能需求</a:t>
            </a:r>
          </a:p>
        </p:txBody>
      </p:sp>
      <p:pic>
        <p:nvPicPr>
          <p:cNvPr id="19" name="图形 18" descr="针">
            <a:extLst>
              <a:ext uri="{FF2B5EF4-FFF2-40B4-BE49-F238E27FC236}">
                <a16:creationId xmlns:a16="http://schemas.microsoft.com/office/drawing/2014/main" id="{374E6E57-8947-A899-9877-E52993DE37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4390" y="1670148"/>
            <a:ext cx="792243" cy="792243"/>
          </a:xfrm>
          <a:prstGeom prst="rect">
            <a:avLst/>
          </a:prstGeom>
        </p:spPr>
      </p:pic>
      <p:pic>
        <p:nvPicPr>
          <p:cNvPr id="21" name="图形 20" descr="听诊器">
            <a:extLst>
              <a:ext uri="{FF2B5EF4-FFF2-40B4-BE49-F238E27FC236}">
                <a16:creationId xmlns:a16="http://schemas.microsoft.com/office/drawing/2014/main" id="{67846E34-3BB8-71F8-D9B4-09A085B063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2307" y="1793714"/>
            <a:ext cx="627386" cy="627386"/>
          </a:xfrm>
          <a:prstGeom prst="rect">
            <a:avLst/>
          </a:prstGeom>
        </p:spPr>
      </p:pic>
      <p:pic>
        <p:nvPicPr>
          <p:cNvPr id="23" name="图形 22" descr="急救包">
            <a:extLst>
              <a:ext uri="{FF2B5EF4-FFF2-40B4-BE49-F238E27FC236}">
                <a16:creationId xmlns:a16="http://schemas.microsoft.com/office/drawing/2014/main" id="{1D5EC150-A271-7A94-DB1A-821C9FD557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8800" y="2647546"/>
            <a:ext cx="914400" cy="914400"/>
          </a:xfrm>
          <a:prstGeom prst="rect">
            <a:avLst/>
          </a:prstGeom>
        </p:spPr>
      </p:pic>
      <p:pic>
        <p:nvPicPr>
          <p:cNvPr id="25" name="图形 24" descr="用户">
            <a:extLst>
              <a:ext uri="{FF2B5EF4-FFF2-40B4-BE49-F238E27FC236}">
                <a16:creationId xmlns:a16="http://schemas.microsoft.com/office/drawing/2014/main" id="{FE1A2561-A78A-4926-5206-F60ADA5E4F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86584" y="2694417"/>
            <a:ext cx="914400" cy="914400"/>
          </a:xfrm>
          <a:prstGeom prst="rect">
            <a:avLst/>
          </a:prstGeom>
        </p:spPr>
      </p:pic>
      <p:pic>
        <p:nvPicPr>
          <p:cNvPr id="27" name="图形 26" descr="剪贴板">
            <a:extLst>
              <a:ext uri="{FF2B5EF4-FFF2-40B4-BE49-F238E27FC236}">
                <a16:creationId xmlns:a16="http://schemas.microsoft.com/office/drawing/2014/main" id="{D9646DAD-EBF1-CD02-5B8F-9A2E0371028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94223" y="2646889"/>
            <a:ext cx="914400" cy="914400"/>
          </a:xfrm>
          <a:prstGeom prst="rect">
            <a:avLst/>
          </a:prstGeom>
        </p:spPr>
      </p:pic>
      <p:pic>
        <p:nvPicPr>
          <p:cNvPr id="29" name="图形 28" descr="无填充的担忧表情">
            <a:extLst>
              <a:ext uri="{FF2B5EF4-FFF2-40B4-BE49-F238E27FC236}">
                <a16:creationId xmlns:a16="http://schemas.microsoft.com/office/drawing/2014/main" id="{B3FA9121-F55C-379B-092C-F453149D6F0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15367" y="1681826"/>
            <a:ext cx="792243" cy="792243"/>
          </a:xfrm>
          <a:prstGeom prst="rect">
            <a:avLst/>
          </a:prstGeom>
        </p:spPr>
      </p:pic>
      <p:pic>
        <p:nvPicPr>
          <p:cNvPr id="31" name="图形 30" descr="齿轮">
            <a:extLst>
              <a:ext uri="{FF2B5EF4-FFF2-40B4-BE49-F238E27FC236}">
                <a16:creationId xmlns:a16="http://schemas.microsoft.com/office/drawing/2014/main" id="{394BA909-14B6-B023-E50B-FB1B34A374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46672" y="645113"/>
            <a:ext cx="914400" cy="914400"/>
          </a:xfrm>
          <a:prstGeom prst="rect">
            <a:avLst/>
          </a:prstGeom>
        </p:spPr>
      </p:pic>
    </p:spTree>
    <p:extLst>
      <p:ext uri="{BB962C8B-B14F-4D97-AF65-F5344CB8AC3E}">
        <p14:creationId xmlns:p14="http://schemas.microsoft.com/office/powerpoint/2010/main" val="768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circle(in)">
                                      <p:cBhvr>
                                        <p:cTn id="7" dur="2000"/>
                                        <p:tgtEl>
                                          <p:spTgt spid="41"/>
                                        </p:tgtEl>
                                      </p:cBhvr>
                                    </p:animEffect>
                                  </p:childTnLst>
                                </p:cTn>
                              </p:par>
                              <p:par>
                                <p:cTn id="8" presetID="6" presetClass="entr" presetSubtype="16"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circle(in)">
                                      <p:cBhvr>
                                        <p:cTn id="10" dur="2000"/>
                                        <p:tgtEl>
                                          <p:spTgt spid="19"/>
                                        </p:tgtEl>
                                      </p:cBhvr>
                                    </p:animEffect>
                                  </p:childTnLst>
                                </p:cTn>
                              </p:par>
                              <p:par>
                                <p:cTn id="11" presetID="6" presetClass="entr" presetSubtype="16"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circle(in)">
                                      <p:cBhvr>
                                        <p:cTn id="13" dur="20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circle(in)">
                                      <p:cBhvr>
                                        <p:cTn id="18" dur="2000"/>
                                        <p:tgtEl>
                                          <p:spTgt spid="44"/>
                                        </p:tgtEl>
                                      </p:cBhvr>
                                    </p:animEffect>
                                  </p:childTnLst>
                                </p:cTn>
                              </p:par>
                              <p:par>
                                <p:cTn id="19" presetID="6" presetClass="entr" presetSubtype="16"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circle(in)">
                                      <p:cBhvr>
                                        <p:cTn id="21" dur="2000"/>
                                        <p:tgtEl>
                                          <p:spTgt spid="21"/>
                                        </p:tgtEl>
                                      </p:cBhvr>
                                    </p:animEffect>
                                  </p:childTnLst>
                                </p:cTn>
                              </p:par>
                              <p:par>
                                <p:cTn id="22" presetID="6" presetClass="entr" presetSubtype="16"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circle(in)">
                                      <p:cBhvr>
                                        <p:cTn id="24" dur="20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circle(in)">
                                      <p:cBhvr>
                                        <p:cTn id="29" dur="2000"/>
                                        <p:tgtEl>
                                          <p:spTgt spid="56"/>
                                        </p:tgtEl>
                                      </p:cBhvr>
                                    </p:animEffect>
                                  </p:childTnLst>
                                </p:cTn>
                              </p:par>
                              <p:par>
                                <p:cTn id="30" presetID="6" presetClass="entr" presetSubtype="16"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circle(in)">
                                      <p:cBhvr>
                                        <p:cTn id="32" dur="2000"/>
                                        <p:tgtEl>
                                          <p:spTgt spid="27"/>
                                        </p:tgtEl>
                                      </p:cBhvr>
                                    </p:animEffect>
                                  </p:childTnLst>
                                </p:cTn>
                              </p:par>
                              <p:par>
                                <p:cTn id="33" presetID="6" presetClass="entr" presetSubtype="16"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circle(in)">
                                      <p:cBhvr>
                                        <p:cTn id="35"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模板页面">
  <a:themeElements>
    <a:clrScheme name="自定义 97">
      <a:dk1>
        <a:srgbClr val="000000"/>
      </a:dk1>
      <a:lt1>
        <a:srgbClr val="FFFFFF"/>
      </a:lt1>
      <a:dk2>
        <a:srgbClr val="44546A"/>
      </a:dk2>
      <a:lt2>
        <a:srgbClr val="E7E6E6"/>
      </a:lt2>
      <a:accent1>
        <a:srgbClr val="D7C3B1"/>
      </a:accent1>
      <a:accent2>
        <a:srgbClr val="3C4661"/>
      </a:accent2>
      <a:accent3>
        <a:srgbClr val="5D6C95"/>
      </a:accent3>
      <a:accent4>
        <a:srgbClr val="DB8962"/>
      </a:accent4>
      <a:accent5>
        <a:srgbClr val="AE9E8E"/>
      </a:accent5>
      <a:accent6>
        <a:srgbClr val="A07957"/>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总结报告-层叠质感-深沉黄蓝-PPT模板</Template>
  <TotalTime>738</TotalTime>
  <Words>771</Words>
  <Application>Microsoft Office PowerPoint</Application>
  <PresentationFormat>宽屏</PresentationFormat>
  <Paragraphs>117</Paragraphs>
  <Slides>23</Slides>
  <Notes>15</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23</vt:i4>
      </vt:variant>
    </vt:vector>
  </HeadingPairs>
  <TitlesOfParts>
    <vt:vector size="30" baseType="lpstr">
      <vt:lpstr>等线</vt:lpstr>
      <vt:lpstr>微软雅黑</vt:lpstr>
      <vt:lpstr>Arial</vt:lpstr>
      <vt:lpstr>Century Gothic</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张 赛男</dc:creator>
  <cp:keywords/>
  <dc:description/>
  <cp:lastModifiedBy>张 赛男</cp:lastModifiedBy>
  <cp:revision>10</cp:revision>
  <dcterms:created xsi:type="dcterms:W3CDTF">2022-07-03T10:33:04Z</dcterms:created>
  <dcterms:modified xsi:type="dcterms:W3CDTF">2022-07-04T07:36:58Z</dcterms:modified>
  <cp:category/>
</cp:coreProperties>
</file>